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1b6a40b4697c4a76" Type="http://schemas.microsoft.com/office/2006/relationships/ui/extensibility" Target="customUI/customUI.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3"/>
  </p:notesMasterIdLst>
  <p:handoutMasterIdLst>
    <p:handoutMasterId r:id="rId44"/>
  </p:handoutMasterIdLst>
  <p:sldIdLst>
    <p:sldId id="434" r:id="rId5"/>
    <p:sldId id="323" r:id="rId6"/>
    <p:sldId id="278" r:id="rId7"/>
    <p:sldId id="403" r:id="rId8"/>
    <p:sldId id="406" r:id="rId9"/>
    <p:sldId id="404" r:id="rId10"/>
    <p:sldId id="378" r:id="rId11"/>
    <p:sldId id="405" r:id="rId12"/>
    <p:sldId id="407" r:id="rId13"/>
    <p:sldId id="408" r:id="rId14"/>
    <p:sldId id="409" r:id="rId15"/>
    <p:sldId id="410" r:id="rId16"/>
    <p:sldId id="411" r:id="rId17"/>
    <p:sldId id="412" r:id="rId18"/>
    <p:sldId id="414" r:id="rId19"/>
    <p:sldId id="415" r:id="rId20"/>
    <p:sldId id="416" r:id="rId21"/>
    <p:sldId id="417" r:id="rId22"/>
    <p:sldId id="418" r:id="rId23"/>
    <p:sldId id="324" r:id="rId24"/>
    <p:sldId id="420" r:id="rId25"/>
    <p:sldId id="419" r:id="rId26"/>
    <p:sldId id="421" r:id="rId27"/>
    <p:sldId id="376" r:id="rId28"/>
    <p:sldId id="422" r:id="rId29"/>
    <p:sldId id="423" r:id="rId30"/>
    <p:sldId id="424" r:id="rId31"/>
    <p:sldId id="425" r:id="rId32"/>
    <p:sldId id="426" r:id="rId33"/>
    <p:sldId id="427" r:id="rId34"/>
    <p:sldId id="428" r:id="rId35"/>
    <p:sldId id="393" r:id="rId36"/>
    <p:sldId id="429" r:id="rId37"/>
    <p:sldId id="431" r:id="rId38"/>
    <p:sldId id="430" r:id="rId39"/>
    <p:sldId id="433" r:id="rId40"/>
    <p:sldId id="432" r:id="rId41"/>
    <p:sldId id="435" r:id="rId42"/>
  </p:sldIdLst>
  <p:sldSz cx="24384000" cy="13716000"/>
  <p:notesSz cx="7099300" cy="10234613"/>
  <p:defaultTextStyle>
    <a:defPPr>
      <a:defRPr lang="en-US"/>
    </a:defPPr>
    <a:lvl1pPr marL="0" algn="l" defTabSz="2437790" rtl="0" eaLnBrk="1" latinLnBrk="0" hangingPunct="1">
      <a:defRPr sz="4799" kern="1200">
        <a:solidFill>
          <a:schemeClr val="tx1"/>
        </a:solidFill>
        <a:latin typeface="+mn-lt"/>
        <a:ea typeface="+mn-ea"/>
        <a:cs typeface="+mn-cs"/>
      </a:defRPr>
    </a:lvl1pPr>
    <a:lvl2pPr marL="1218895" algn="l" defTabSz="2437790" rtl="0" eaLnBrk="1" latinLnBrk="0" hangingPunct="1">
      <a:defRPr sz="4799" kern="1200">
        <a:solidFill>
          <a:schemeClr val="tx1"/>
        </a:solidFill>
        <a:latin typeface="+mn-lt"/>
        <a:ea typeface="+mn-ea"/>
        <a:cs typeface="+mn-cs"/>
      </a:defRPr>
    </a:lvl2pPr>
    <a:lvl3pPr marL="2437790" algn="l" defTabSz="2437790" rtl="0" eaLnBrk="1" latinLnBrk="0" hangingPunct="1">
      <a:defRPr sz="4799" kern="1200">
        <a:solidFill>
          <a:schemeClr val="tx1"/>
        </a:solidFill>
        <a:latin typeface="+mn-lt"/>
        <a:ea typeface="+mn-ea"/>
        <a:cs typeface="+mn-cs"/>
      </a:defRPr>
    </a:lvl3pPr>
    <a:lvl4pPr marL="3656686" algn="l" defTabSz="2437790" rtl="0" eaLnBrk="1" latinLnBrk="0" hangingPunct="1">
      <a:defRPr sz="4799" kern="1200">
        <a:solidFill>
          <a:schemeClr val="tx1"/>
        </a:solidFill>
        <a:latin typeface="+mn-lt"/>
        <a:ea typeface="+mn-ea"/>
        <a:cs typeface="+mn-cs"/>
      </a:defRPr>
    </a:lvl4pPr>
    <a:lvl5pPr marL="4875581" algn="l" defTabSz="2437790" rtl="0" eaLnBrk="1" latinLnBrk="0" hangingPunct="1">
      <a:defRPr sz="4799" kern="1200">
        <a:solidFill>
          <a:schemeClr val="tx1"/>
        </a:solidFill>
        <a:latin typeface="+mn-lt"/>
        <a:ea typeface="+mn-ea"/>
        <a:cs typeface="+mn-cs"/>
      </a:defRPr>
    </a:lvl5pPr>
    <a:lvl6pPr marL="6094476" algn="l" defTabSz="2437790" rtl="0" eaLnBrk="1" latinLnBrk="0" hangingPunct="1">
      <a:defRPr sz="4799" kern="1200">
        <a:solidFill>
          <a:schemeClr val="tx1"/>
        </a:solidFill>
        <a:latin typeface="+mn-lt"/>
        <a:ea typeface="+mn-ea"/>
        <a:cs typeface="+mn-cs"/>
      </a:defRPr>
    </a:lvl6pPr>
    <a:lvl7pPr marL="7313371" algn="l" defTabSz="2437790" rtl="0" eaLnBrk="1" latinLnBrk="0" hangingPunct="1">
      <a:defRPr sz="4799" kern="1200">
        <a:solidFill>
          <a:schemeClr val="tx1"/>
        </a:solidFill>
        <a:latin typeface="+mn-lt"/>
        <a:ea typeface="+mn-ea"/>
        <a:cs typeface="+mn-cs"/>
      </a:defRPr>
    </a:lvl7pPr>
    <a:lvl8pPr marL="8532266" algn="l" defTabSz="2437790" rtl="0" eaLnBrk="1" latinLnBrk="0" hangingPunct="1">
      <a:defRPr sz="4799" kern="1200">
        <a:solidFill>
          <a:schemeClr val="tx1"/>
        </a:solidFill>
        <a:latin typeface="+mn-lt"/>
        <a:ea typeface="+mn-ea"/>
        <a:cs typeface="+mn-cs"/>
      </a:defRPr>
    </a:lvl8pPr>
    <a:lvl9pPr marL="9751162" algn="l" defTabSz="2437790" rtl="0" eaLnBrk="1" latinLnBrk="0" hangingPunct="1">
      <a:defRPr sz="4799"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nstructions" id="{D97762E0-F512-4654-A68D-122F12046569}">
          <p14:sldIdLst/>
        </p14:section>
        <p14:section name="Right click for options" id="{5C661DC1-D038-4612-9AFE-4506515A23D4}">
          <p14:sldIdLst>
            <p14:sldId id="434"/>
            <p14:sldId id="323"/>
            <p14:sldId id="278"/>
            <p14:sldId id="403"/>
            <p14:sldId id="406"/>
            <p14:sldId id="404"/>
            <p14:sldId id="378"/>
            <p14:sldId id="405"/>
            <p14:sldId id="407"/>
            <p14:sldId id="408"/>
            <p14:sldId id="409"/>
            <p14:sldId id="410"/>
            <p14:sldId id="411"/>
            <p14:sldId id="412"/>
            <p14:sldId id="414"/>
            <p14:sldId id="415"/>
            <p14:sldId id="416"/>
            <p14:sldId id="417"/>
            <p14:sldId id="418"/>
            <p14:sldId id="324"/>
            <p14:sldId id="420"/>
            <p14:sldId id="419"/>
            <p14:sldId id="421"/>
            <p14:sldId id="376"/>
            <p14:sldId id="422"/>
            <p14:sldId id="423"/>
            <p14:sldId id="424"/>
            <p14:sldId id="425"/>
            <p14:sldId id="426"/>
            <p14:sldId id="427"/>
            <p14:sldId id="428"/>
            <p14:sldId id="393"/>
            <p14:sldId id="429"/>
            <p14:sldId id="431"/>
            <p14:sldId id="430"/>
            <p14:sldId id="433"/>
            <p14:sldId id="432"/>
            <p14:sldId id="435"/>
          </p14:sldIdLst>
        </p14:section>
      </p14:sectionLst>
    </p:ext>
    <p:ext uri="{EFAFB233-063F-42B5-8137-9DF3F51BA10A}">
      <p15:sldGuideLst xmlns:p15="http://schemas.microsoft.com/office/powerpoint/2012/main">
        <p15:guide id="1" orient="horz" pos="1202" userDrawn="1">
          <p15:clr>
            <a:srgbClr val="A4A3A4"/>
          </p15:clr>
        </p15:guide>
        <p15:guide id="2" orient="horz" pos="8096" userDrawn="1">
          <p15:clr>
            <a:srgbClr val="A4A3A4"/>
          </p15:clr>
        </p15:guide>
        <p15:guide id="3" orient="horz" pos="2018" userDrawn="1">
          <p15:clr>
            <a:srgbClr val="A4A3A4"/>
          </p15:clr>
        </p15:guide>
        <p15:guide id="4" orient="horz" pos="7496" userDrawn="1">
          <p15:clr>
            <a:srgbClr val="A4A3A4"/>
          </p15:clr>
        </p15:guide>
        <p15:guide id="5" pos="14987" userDrawn="1">
          <p15:clr>
            <a:srgbClr val="A4A3A4"/>
          </p15:clr>
        </p15:guide>
        <p15:guide id="6" pos="12896" userDrawn="1">
          <p15:clr>
            <a:srgbClr val="A4A3A4"/>
          </p15:clr>
        </p15:guide>
        <p15:guide id="7" pos="371"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y" initials="" lastIdx="0" clrIdx="0"/>
  <p:cmAuthor id="1" name="Shay"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622B"/>
    <a:srgbClr val="8F999E"/>
    <a:srgbClr val="1E497D"/>
    <a:srgbClr val="FFFFFF"/>
    <a:srgbClr val="000000"/>
    <a:srgbClr val="DDDDDD"/>
    <a:srgbClr val="004C6E"/>
    <a:srgbClr val="DDF4FF"/>
    <a:srgbClr val="00659B"/>
    <a:srgbClr val="A212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0867" autoAdjust="0"/>
    <p:restoredTop sz="96357" autoAdjust="0"/>
  </p:normalViewPr>
  <p:slideViewPr>
    <p:cSldViewPr snapToObjects="1">
      <p:cViewPr varScale="1">
        <p:scale>
          <a:sx n="34" d="100"/>
          <a:sy n="34" d="100"/>
        </p:scale>
        <p:origin x="800" y="88"/>
      </p:cViewPr>
      <p:guideLst>
        <p:guide orient="horz" pos="1202"/>
        <p:guide orient="horz" pos="8096"/>
        <p:guide orient="horz" pos="2018"/>
        <p:guide orient="horz" pos="7496"/>
        <p:guide pos="14987"/>
        <p:guide pos="12896"/>
        <p:guide pos="371"/>
      </p:guideLst>
    </p:cSldViewPr>
  </p:slideViewPr>
  <p:notesTextViewPr>
    <p:cViewPr>
      <p:scale>
        <a:sx n="1" d="1"/>
        <a:sy n="1" d="1"/>
      </p:scale>
      <p:origin x="0" y="0"/>
    </p:cViewPr>
  </p:notesTextViewPr>
  <p:sorterViewPr>
    <p:cViewPr>
      <p:scale>
        <a:sx n="56" d="100"/>
        <a:sy n="56" d="100"/>
      </p:scale>
      <p:origin x="0" y="-17252"/>
    </p:cViewPr>
  </p:sorterViewPr>
  <p:notesViewPr>
    <p:cSldViewPr snapToObjects="1" showGuides="1">
      <p:cViewPr varScale="1">
        <p:scale>
          <a:sx n="85" d="100"/>
          <a:sy n="85" d="100"/>
        </p:scale>
        <p:origin x="-3834" y="-96"/>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511731"/>
          </a:xfrm>
          <a:prstGeom prst="rect">
            <a:avLst/>
          </a:prstGeom>
        </p:spPr>
        <p:txBody>
          <a:bodyPr vert="horz" lIns="77990" tIns="77990" rIns="77990" bIns="77990" rtlCol="0" anchor="t" anchorCtr="0"/>
          <a:lstStyle/>
          <a:p>
            <a:endParaRPr lang="en-AU" sz="1100" dirty="0">
              <a:cs typeface="Arial" pitchFamily="34" charset="0"/>
            </a:endParaRPr>
          </a:p>
        </p:txBody>
      </p:sp>
      <p:sp>
        <p:nvSpPr>
          <p:cNvPr id="3" name="Date Placeholder 2"/>
          <p:cNvSpPr>
            <a:spLocks noGrp="1"/>
          </p:cNvSpPr>
          <p:nvPr>
            <p:ph type="dt" sz="quarter" idx="1"/>
          </p:nvPr>
        </p:nvSpPr>
        <p:spPr>
          <a:xfrm>
            <a:off x="4021294" y="0"/>
            <a:ext cx="3076363" cy="511731"/>
          </a:xfrm>
          <a:prstGeom prst="rect">
            <a:avLst/>
          </a:prstGeom>
        </p:spPr>
        <p:txBody>
          <a:bodyPr vert="horz" lIns="77990" tIns="77990" rIns="77990" bIns="77990" rtlCol="0"/>
          <a:lstStyle>
            <a:lvl1pPr algn="r">
              <a:defRPr sz="1300"/>
            </a:lvl1pPr>
          </a:lstStyle>
          <a:p>
            <a:fld id="{4E50C307-5AD1-4F8C-91A0-1FC7219EFB34}" type="datetimeFigureOut">
              <a:rPr lang="en-AU" sz="1100">
                <a:cs typeface="Arial" pitchFamily="34" charset="0"/>
              </a:rPr>
              <a:t>20/01/2020</a:t>
            </a:fld>
            <a:endParaRPr lang="en-AU" sz="1100" dirty="0">
              <a:cs typeface="Arial" pitchFamily="34" charset="0"/>
            </a:endParaRPr>
          </a:p>
        </p:txBody>
      </p:sp>
      <p:sp>
        <p:nvSpPr>
          <p:cNvPr id="4" name="Footer Placeholder 3"/>
          <p:cNvSpPr>
            <a:spLocks noGrp="1"/>
          </p:cNvSpPr>
          <p:nvPr>
            <p:ph type="ftr" sz="quarter" idx="2"/>
          </p:nvPr>
        </p:nvSpPr>
        <p:spPr>
          <a:xfrm>
            <a:off x="0" y="9721106"/>
            <a:ext cx="3076363" cy="511731"/>
          </a:xfrm>
          <a:prstGeom prst="rect">
            <a:avLst/>
          </a:prstGeom>
        </p:spPr>
        <p:txBody>
          <a:bodyPr vert="horz" lIns="77990" tIns="77990" rIns="77990" bIns="77990" rtlCol="0" anchor="b"/>
          <a:lstStyle>
            <a:lvl1pPr algn="l">
              <a:defRPr sz="1300"/>
            </a:lvl1pPr>
          </a:lstStyle>
          <a:p>
            <a:endParaRPr lang="en-AU" sz="1100" dirty="0">
              <a:cs typeface="Arial" pitchFamily="34" charset="0"/>
            </a:endParaRPr>
          </a:p>
        </p:txBody>
      </p:sp>
      <p:sp>
        <p:nvSpPr>
          <p:cNvPr id="5" name="Slide Number Placeholder 4"/>
          <p:cNvSpPr>
            <a:spLocks noGrp="1"/>
          </p:cNvSpPr>
          <p:nvPr>
            <p:ph type="sldNum" sz="quarter" idx="3"/>
          </p:nvPr>
        </p:nvSpPr>
        <p:spPr>
          <a:xfrm>
            <a:off x="5972254" y="9721106"/>
            <a:ext cx="1125405" cy="511731"/>
          </a:xfrm>
          <a:prstGeom prst="rect">
            <a:avLst/>
          </a:prstGeom>
        </p:spPr>
        <p:txBody>
          <a:bodyPr vert="horz" lIns="0" tIns="38995" rIns="99048" bIns="38995" rtlCol="0" anchor="b"/>
          <a:lstStyle>
            <a:lvl1pPr algn="r">
              <a:defRPr sz="1300"/>
            </a:lvl1pPr>
          </a:lstStyle>
          <a:p>
            <a:fld id="{AF84CFB5-B6E9-4915-957C-05CFA717E28F}" type="slidenum">
              <a:rPr lang="en-AU" sz="1100">
                <a:cs typeface="Arial" pitchFamily="34" charset="0"/>
              </a:rPr>
              <a:t>‹#›</a:t>
            </a:fld>
            <a:endParaRPr lang="en-AU" sz="1100" dirty="0">
              <a:cs typeface="Arial" pitchFamily="34" charset="0"/>
            </a:endParaRPr>
          </a:p>
        </p:txBody>
      </p:sp>
    </p:spTree>
    <p:extLst>
      <p:ext uri="{BB962C8B-B14F-4D97-AF65-F5344CB8AC3E}">
        <p14:creationId xmlns:p14="http://schemas.microsoft.com/office/powerpoint/2010/main" val="2668290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8881" y="85289"/>
            <a:ext cx="5194544" cy="426442"/>
          </a:xfrm>
          <a:prstGeom prst="rect">
            <a:avLst/>
          </a:prstGeom>
        </p:spPr>
        <p:txBody>
          <a:bodyPr vert="horz" lIns="0" tIns="0" rIns="0" bIns="0" rtlCol="0"/>
          <a:lstStyle>
            <a:lvl1pPr algn="l">
              <a:defRPr sz="1300">
                <a:latin typeface="+mn-lt"/>
              </a:defRPr>
            </a:lvl1pPr>
          </a:lstStyle>
          <a:p>
            <a:endParaRPr lang="en-AU" dirty="0"/>
          </a:p>
        </p:txBody>
      </p:sp>
      <p:sp>
        <p:nvSpPr>
          <p:cNvPr id="3" name="Date Placeholder 2"/>
          <p:cNvSpPr>
            <a:spLocks noGrp="1"/>
          </p:cNvSpPr>
          <p:nvPr>
            <p:ph type="dt" idx="1"/>
          </p:nvPr>
        </p:nvSpPr>
        <p:spPr>
          <a:xfrm>
            <a:off x="5588727" y="72495"/>
            <a:ext cx="1467189" cy="426442"/>
          </a:xfrm>
          <a:prstGeom prst="rect">
            <a:avLst/>
          </a:prstGeom>
        </p:spPr>
        <p:txBody>
          <a:bodyPr vert="horz" lIns="0" tIns="0" rIns="0" bIns="0" rtlCol="0"/>
          <a:lstStyle>
            <a:lvl1pPr algn="r">
              <a:defRPr sz="1300">
                <a:latin typeface="+mn-lt"/>
              </a:defRPr>
            </a:lvl1pPr>
          </a:lstStyle>
          <a:p>
            <a:fld id="{9BB1C32A-CF46-409D-8B8D-587A7E3A4DCC}" type="datetimeFigureOut">
              <a:rPr lang="en-AU" smtClean="0"/>
              <a:pPr/>
              <a:t>20/01/2020</a:t>
            </a:fld>
            <a:endParaRPr lang="en-AU" dirty="0"/>
          </a:p>
        </p:txBody>
      </p:sp>
      <p:sp>
        <p:nvSpPr>
          <p:cNvPr id="4" name="Slide Image Placeholder 3"/>
          <p:cNvSpPr>
            <a:spLocks noGrp="1" noRot="1" noChangeAspect="1"/>
          </p:cNvSpPr>
          <p:nvPr>
            <p:ph type="sldImg" idx="2"/>
          </p:nvPr>
        </p:nvSpPr>
        <p:spPr>
          <a:xfrm>
            <a:off x="-561975" y="608013"/>
            <a:ext cx="8215313" cy="4622800"/>
          </a:xfrm>
          <a:prstGeom prst="rect">
            <a:avLst/>
          </a:prstGeom>
          <a:noFill/>
          <a:ln w="3175">
            <a:solidFill>
              <a:prstClr val="black"/>
            </a:solidFill>
          </a:ln>
        </p:spPr>
        <p:txBody>
          <a:bodyPr vert="horz" lIns="99048" tIns="49524" rIns="99048" bIns="49524" rtlCol="0" anchor="ctr"/>
          <a:lstStyle/>
          <a:p>
            <a:endParaRPr lang="en-AU"/>
          </a:p>
        </p:txBody>
      </p:sp>
      <p:sp>
        <p:nvSpPr>
          <p:cNvPr id="5" name="Notes Placeholder 4"/>
          <p:cNvSpPr>
            <a:spLocks noGrp="1"/>
          </p:cNvSpPr>
          <p:nvPr>
            <p:ph type="body" sz="quarter" idx="3"/>
          </p:nvPr>
        </p:nvSpPr>
        <p:spPr>
          <a:xfrm>
            <a:off x="695918" y="5570661"/>
            <a:ext cx="5699617" cy="3896355"/>
          </a:xfrm>
          <a:prstGeom prst="rect">
            <a:avLst/>
          </a:prstGeom>
        </p:spPr>
        <p:txBody>
          <a:bodyPr vert="horz" lIns="0" tIns="0" rIns="0" bIns="0" rtlCol="0">
            <a:normAutofit/>
          </a:bodyPr>
          <a:lstStyle/>
          <a:p>
            <a:pPr lvl="0"/>
            <a:r>
              <a:rPr lang="en-AU" noProof="0" dirty="0"/>
              <a:t>Click to edit Master text styles</a:t>
            </a:r>
          </a:p>
          <a:p>
            <a:pPr marL="0" lvl="1"/>
            <a:r>
              <a:rPr lang="en-AU" noProof="0" dirty="0"/>
              <a:t>Second level</a:t>
            </a:r>
          </a:p>
          <a:p>
            <a:pPr marL="155981" lvl="2" indent="-155981">
              <a:buFont typeface="Arial" pitchFamily="34" charset="0"/>
              <a:buChar char="•"/>
            </a:pPr>
            <a:r>
              <a:rPr lang="en-AU" noProof="0" dirty="0"/>
              <a:t>Third level</a:t>
            </a:r>
          </a:p>
          <a:p>
            <a:pPr marL="311962" lvl="3" indent="-155981">
              <a:buFont typeface="Arial" pitchFamily="34" charset="0"/>
              <a:buChar char="•"/>
            </a:pPr>
            <a:r>
              <a:rPr lang="en-AU" noProof="0" dirty="0"/>
              <a:t>Fourth level</a:t>
            </a:r>
          </a:p>
        </p:txBody>
      </p:sp>
      <p:sp>
        <p:nvSpPr>
          <p:cNvPr id="6" name="Footer Placeholder 5"/>
          <p:cNvSpPr>
            <a:spLocks noGrp="1"/>
          </p:cNvSpPr>
          <p:nvPr>
            <p:ph type="ftr" sz="quarter" idx="4"/>
          </p:nvPr>
        </p:nvSpPr>
        <p:spPr>
          <a:xfrm>
            <a:off x="78881" y="9721106"/>
            <a:ext cx="4969510" cy="402938"/>
          </a:xfrm>
          <a:prstGeom prst="rect">
            <a:avLst/>
          </a:prstGeom>
        </p:spPr>
        <p:txBody>
          <a:bodyPr vert="horz" lIns="99048" tIns="49524" rIns="99048" bIns="49524" rtlCol="0" anchor="b"/>
          <a:lstStyle>
            <a:lvl1pPr algn="l">
              <a:defRPr sz="1300">
                <a:latin typeface="+mn-lt"/>
                <a:cs typeface="Arial" pitchFamily="34" charset="0"/>
              </a:defRPr>
            </a:lvl1pPr>
          </a:lstStyle>
          <a:p>
            <a:endParaRPr lang="en-AU" dirty="0"/>
          </a:p>
        </p:txBody>
      </p:sp>
      <p:sp>
        <p:nvSpPr>
          <p:cNvPr id="7" name="Slide Number Placeholder 6"/>
          <p:cNvSpPr>
            <a:spLocks noGrp="1"/>
          </p:cNvSpPr>
          <p:nvPr>
            <p:ph type="sldNum" sz="quarter" idx="5"/>
          </p:nvPr>
        </p:nvSpPr>
        <p:spPr>
          <a:xfrm>
            <a:off x="6062013" y="9721106"/>
            <a:ext cx="1023812" cy="402938"/>
          </a:xfrm>
          <a:prstGeom prst="rect">
            <a:avLst/>
          </a:prstGeom>
        </p:spPr>
        <p:txBody>
          <a:bodyPr vert="horz" lIns="99048" tIns="49524" rIns="99048" bIns="49524" rtlCol="0" anchor="b"/>
          <a:lstStyle>
            <a:lvl1pPr algn="r">
              <a:defRPr sz="1300">
                <a:latin typeface="+mn-lt"/>
              </a:defRPr>
            </a:lvl1pPr>
          </a:lstStyle>
          <a:p>
            <a:fld id="{D5A593CC-2149-4E6C-BC3C-0044C280ECB2}" type="slidenum">
              <a:rPr lang="en-AU" smtClean="0"/>
              <a:pPr/>
              <a:t>‹#›</a:t>
            </a:fld>
            <a:endParaRPr lang="en-AU"/>
          </a:p>
        </p:txBody>
      </p:sp>
    </p:spTree>
    <p:extLst>
      <p:ext uri="{BB962C8B-B14F-4D97-AF65-F5344CB8AC3E}">
        <p14:creationId xmlns:p14="http://schemas.microsoft.com/office/powerpoint/2010/main" val="3772576877"/>
      </p:ext>
    </p:extLst>
  </p:cSld>
  <p:clrMap bg1="lt1" tx1="dk1" bg2="lt2" tx2="dk2" accent1="accent1" accent2="accent2" accent3="accent3" accent4="accent4" accent5="accent5" accent6="accent6" hlink="hlink" folHlink="folHlink"/>
  <p:notesStyle>
    <a:lvl1pPr marL="0" algn="l" defTabSz="2437790" rtl="0" eaLnBrk="1" latinLnBrk="0" hangingPunct="1">
      <a:defRPr lang="en-US" sz="3199" b="1" kern="1200" dirty="0" smtClean="0">
        <a:solidFill>
          <a:schemeClr val="tx1"/>
        </a:solidFill>
        <a:latin typeface="+mn-lt"/>
        <a:ea typeface="+mn-ea"/>
        <a:cs typeface="Arial" pitchFamily="34" charset="0"/>
      </a:defRPr>
    </a:lvl1pPr>
    <a:lvl2pPr marL="1218895" algn="l" defTabSz="2437790" rtl="0" eaLnBrk="1" latinLnBrk="0" hangingPunct="1">
      <a:defRPr lang="en-US" sz="3199" kern="1200" dirty="0" smtClean="0">
        <a:solidFill>
          <a:schemeClr val="tx1"/>
        </a:solidFill>
        <a:latin typeface="Arial" pitchFamily="34" charset="0"/>
        <a:ea typeface="+mn-ea"/>
        <a:cs typeface="Arial" pitchFamily="34" charset="0"/>
      </a:defRPr>
    </a:lvl2pPr>
    <a:lvl3pPr marL="2437790" algn="l" defTabSz="2437790" rtl="0" eaLnBrk="1" latinLnBrk="0" hangingPunct="1">
      <a:defRPr lang="en-US" sz="3199" kern="1200" dirty="0" smtClean="0">
        <a:solidFill>
          <a:schemeClr val="tx1"/>
        </a:solidFill>
        <a:latin typeface="Arial" pitchFamily="34" charset="0"/>
        <a:ea typeface="+mn-ea"/>
        <a:cs typeface="Arial" pitchFamily="34" charset="0"/>
      </a:defRPr>
    </a:lvl3pPr>
    <a:lvl4pPr marL="3656686" algn="l" defTabSz="2437790" rtl="0" eaLnBrk="1" latinLnBrk="0" hangingPunct="1">
      <a:defRPr lang="en-US" sz="3199" kern="1200" dirty="0" smtClean="0">
        <a:solidFill>
          <a:schemeClr val="tx1"/>
        </a:solidFill>
        <a:latin typeface="Arial" pitchFamily="34" charset="0"/>
        <a:ea typeface="+mn-ea"/>
        <a:cs typeface="Arial" pitchFamily="34" charset="0"/>
      </a:defRPr>
    </a:lvl4pPr>
    <a:lvl5pPr marL="4875581" algn="l" defTabSz="2437790" rtl="0" eaLnBrk="1" latinLnBrk="0" hangingPunct="1">
      <a:defRPr lang="en-AU" sz="3199" kern="1200" baseline="0" dirty="0">
        <a:solidFill>
          <a:schemeClr val="tx1"/>
        </a:solidFill>
        <a:latin typeface="Arial" pitchFamily="34" charset="0"/>
        <a:ea typeface="+mn-ea"/>
        <a:cs typeface="Arial" pitchFamily="34" charset="0"/>
      </a:defRPr>
    </a:lvl5pPr>
    <a:lvl6pPr marL="6094476" algn="l" defTabSz="2437790" rtl="0" eaLnBrk="1" latinLnBrk="0" hangingPunct="1">
      <a:defRPr sz="3199" kern="1200">
        <a:solidFill>
          <a:schemeClr val="tx1"/>
        </a:solidFill>
        <a:latin typeface="+mn-lt"/>
        <a:ea typeface="+mn-ea"/>
        <a:cs typeface="+mn-cs"/>
      </a:defRPr>
    </a:lvl6pPr>
    <a:lvl7pPr marL="7313371" algn="l" defTabSz="2437790" rtl="0" eaLnBrk="1" latinLnBrk="0" hangingPunct="1">
      <a:defRPr sz="3199" kern="1200">
        <a:solidFill>
          <a:schemeClr val="tx1"/>
        </a:solidFill>
        <a:latin typeface="+mn-lt"/>
        <a:ea typeface="+mn-ea"/>
        <a:cs typeface="+mn-cs"/>
      </a:defRPr>
    </a:lvl7pPr>
    <a:lvl8pPr marL="8532266" algn="l" defTabSz="2437790" rtl="0" eaLnBrk="1" latinLnBrk="0" hangingPunct="1">
      <a:defRPr sz="3199" kern="1200">
        <a:solidFill>
          <a:schemeClr val="tx1"/>
        </a:solidFill>
        <a:latin typeface="+mn-lt"/>
        <a:ea typeface="+mn-ea"/>
        <a:cs typeface="+mn-cs"/>
      </a:defRPr>
    </a:lvl8pPr>
    <a:lvl9pPr marL="9751162" algn="l" defTabSz="2437790" rtl="0" eaLnBrk="1" latinLnBrk="0" hangingPunct="1">
      <a:defRPr sz="319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tx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417EFE7-D8BB-48D7-B5B1-C7483DB0A6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3" name="Title 2">
            <a:extLst>
              <a:ext uri="{FF2B5EF4-FFF2-40B4-BE49-F238E27FC236}">
                <a16:creationId xmlns:a16="http://schemas.microsoft.com/office/drawing/2014/main" id="{6BB89FCA-E14C-494B-8916-1CE4E731983C}"/>
              </a:ext>
            </a:extLst>
          </p:cNvPr>
          <p:cNvSpPr>
            <a:spLocks noGrp="1"/>
          </p:cNvSpPr>
          <p:nvPr>
            <p:ph type="title"/>
          </p:nvPr>
        </p:nvSpPr>
        <p:spPr>
          <a:xfrm>
            <a:off x="2451643" y="4061338"/>
            <a:ext cx="17481218" cy="5046911"/>
          </a:xfrm>
        </p:spPr>
        <p:txBody>
          <a:bodyPr/>
          <a:lstStyle>
            <a:lvl1pPr>
              <a:lnSpc>
                <a:spcPts val="12000"/>
              </a:lnSpc>
              <a:defRPr sz="13000">
                <a:solidFill>
                  <a:schemeClr val="bg1"/>
                </a:solidFill>
              </a:defRPr>
            </a:lvl1pPr>
          </a:lstStyle>
          <a:p>
            <a:r>
              <a:rPr lang="en-US"/>
              <a:t>Click to edit Master title style</a:t>
            </a:r>
            <a:endParaRPr lang="en-AU" dirty="0"/>
          </a:p>
        </p:txBody>
      </p:sp>
      <p:sp>
        <p:nvSpPr>
          <p:cNvPr id="6" name="Date Placeholder 5">
            <a:extLst>
              <a:ext uri="{FF2B5EF4-FFF2-40B4-BE49-F238E27FC236}">
                <a16:creationId xmlns:a16="http://schemas.microsoft.com/office/drawing/2014/main" id="{F4A84B4C-BE75-4597-9D41-89C90E42348C}"/>
              </a:ext>
            </a:extLst>
          </p:cNvPr>
          <p:cNvSpPr>
            <a:spLocks noGrp="1"/>
          </p:cNvSpPr>
          <p:nvPr>
            <p:ph type="dt" sz="half" idx="10"/>
          </p:nvPr>
        </p:nvSpPr>
        <p:spPr>
          <a:xfrm>
            <a:off x="20112880" y="591268"/>
            <a:ext cx="3297063" cy="432000"/>
          </a:xfrm>
        </p:spPr>
        <p:txBody>
          <a:bodyPr/>
          <a:lstStyle>
            <a:lvl1pPr>
              <a:defRPr sz="2400">
                <a:solidFill>
                  <a:schemeClr val="bg1"/>
                </a:solidFill>
              </a:defRPr>
            </a:lvl1pPr>
          </a:lstStyle>
          <a:p>
            <a:r>
              <a:rPr lang="en-US"/>
              <a:t>XX Month 2019</a:t>
            </a:r>
            <a:endParaRPr lang="en-AU" dirty="0"/>
          </a:p>
        </p:txBody>
      </p:sp>
      <p:sp>
        <p:nvSpPr>
          <p:cNvPr id="7" name="Footer Placeholder 6">
            <a:extLst>
              <a:ext uri="{FF2B5EF4-FFF2-40B4-BE49-F238E27FC236}">
                <a16:creationId xmlns:a16="http://schemas.microsoft.com/office/drawing/2014/main" id="{365B974A-9BD6-40CF-881F-E17FB8171835}"/>
              </a:ext>
            </a:extLst>
          </p:cNvPr>
          <p:cNvSpPr>
            <a:spLocks noGrp="1"/>
          </p:cNvSpPr>
          <p:nvPr>
            <p:ph type="ftr" sz="quarter" idx="11"/>
          </p:nvPr>
        </p:nvSpPr>
        <p:spPr/>
        <p:txBody>
          <a:bodyPr/>
          <a:lstStyle>
            <a:lvl1pPr>
              <a:defRPr>
                <a:solidFill>
                  <a:schemeClr val="bg1"/>
                </a:solidFill>
              </a:defRPr>
            </a:lvl1pPr>
          </a:lstStyle>
          <a:p>
            <a:r>
              <a:rPr lang="en-AU"/>
              <a:t>Presentation title goes here</a:t>
            </a:r>
            <a:endParaRPr lang="en-AU" dirty="0"/>
          </a:p>
        </p:txBody>
      </p:sp>
      <p:pic>
        <p:nvPicPr>
          <p:cNvPr id="14" name="Picture 13">
            <a:extLst>
              <a:ext uri="{FF2B5EF4-FFF2-40B4-BE49-F238E27FC236}">
                <a16:creationId xmlns:a16="http://schemas.microsoft.com/office/drawing/2014/main" id="{8DA1C7EF-F849-47CB-969B-FBEE3C7FC30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17182" y="11431407"/>
            <a:ext cx="4492761" cy="1267971"/>
          </a:xfrm>
          <a:prstGeom prst="rect">
            <a:avLst/>
          </a:prstGeom>
        </p:spPr>
      </p:pic>
    </p:spTree>
    <p:extLst>
      <p:ext uri="{BB962C8B-B14F-4D97-AF65-F5344CB8AC3E}">
        <p14:creationId xmlns:p14="http://schemas.microsoft.com/office/powerpoint/2010/main" val="3685211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_1">
    <p:bg>
      <p:bgPr>
        <a:solidFill>
          <a:schemeClr val="accent1"/>
        </a:solidFill>
        <a:effectLst/>
      </p:bgPr>
    </p:bg>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FE2465A8-218D-40DF-9D67-C2F40437D2A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82" t="1870" r="1898" b="796"/>
          <a:stretch/>
        </p:blipFill>
        <p:spPr>
          <a:xfrm>
            <a:off x="1979975" y="1657350"/>
            <a:ext cx="12687300" cy="954405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3521712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_2">
    <p:bg>
      <p:bgPr>
        <a:solidFill>
          <a:schemeClr val="accent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534151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_3">
    <p:bg>
      <p:bgPr>
        <a:solidFill>
          <a:schemeClr val="accent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5999"/>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1355386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_4">
    <p:bg>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3998" cy="13715999"/>
          </a:xfrm>
          <a:prstGeom prst="rect">
            <a:avLst/>
          </a:prstGeom>
        </p:spPr>
      </p:pic>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212603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020054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50755" y="4368478"/>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6" name="Content Placeholder 2">
            <a:extLst>
              <a:ext uri="{FF2B5EF4-FFF2-40B4-BE49-F238E27FC236}">
                <a16:creationId xmlns:a16="http://schemas.microsoft.com/office/drawing/2014/main" id="{269DDC83-D364-4EC8-99B9-8B991271DB5F}"/>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88172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7" name="Picture Placeholder 6">
            <a:extLst>
              <a:ext uri="{FF2B5EF4-FFF2-40B4-BE49-F238E27FC236}">
                <a16:creationId xmlns:a16="http://schemas.microsoft.com/office/drawing/2014/main" id="{FEFAB0EB-F2D7-4C77-889E-DC63EBA597E6}"/>
              </a:ext>
            </a:extLst>
          </p:cNvPr>
          <p:cNvSpPr>
            <a:spLocks noGrp="1"/>
          </p:cNvSpPr>
          <p:nvPr>
            <p:ph type="pic" sz="quarter" idx="16" hasCustomPrompt="1"/>
          </p:nvPr>
        </p:nvSpPr>
        <p:spPr>
          <a:xfrm>
            <a:off x="12049200" y="4368799"/>
            <a:ext cx="8737200" cy="8712000"/>
          </a:xfrm>
        </p:spPr>
        <p:txBody>
          <a:bodyPr anchor="ctr"/>
          <a:lstStyle>
            <a:lvl1pPr algn="ctr">
              <a:defRPr sz="2400"/>
            </a:lvl1pPr>
          </a:lstStyle>
          <a:p>
            <a:r>
              <a:rPr lang="en-AU" dirty="0"/>
              <a:t>Click in middle icon to insert image.</a:t>
            </a:r>
          </a:p>
        </p:txBody>
      </p:sp>
      <p:sp>
        <p:nvSpPr>
          <p:cNvPr id="9" name="Content Placeholder 2">
            <a:extLst>
              <a:ext uri="{FF2B5EF4-FFF2-40B4-BE49-F238E27FC236}">
                <a16:creationId xmlns:a16="http://schemas.microsoft.com/office/drawing/2014/main" id="{FD247EFA-57B5-4D68-B131-0F83A1F46574}"/>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1984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41150" y="4748093"/>
            <a:ext cx="16246805" cy="8331093"/>
          </a:xfrm>
        </p:spPr>
        <p:txBody>
          <a:bodyPr/>
          <a:lstStyle>
            <a:lvl1pPr marL="432000" indent="-432000">
              <a:lnSpc>
                <a:spcPts val="7800"/>
              </a:lnSpc>
              <a:spcAft>
                <a:spcPts val="0"/>
              </a:spcAft>
              <a:buClr>
                <a:schemeClr val="accent1"/>
              </a:buClr>
              <a:buFont typeface="Arial" panose="020B0604020202020204" pitchFamily="34" charset="0"/>
              <a:buChar char="•"/>
              <a:defRPr sz="4600"/>
            </a:lvl1pPr>
            <a:lvl2pPr marL="864000" indent="-432000">
              <a:lnSpc>
                <a:spcPts val="7800"/>
              </a:lnSpc>
              <a:spcAft>
                <a:spcPts val="0"/>
              </a:spcAft>
              <a:buClr>
                <a:schemeClr val="accent1"/>
              </a:buClr>
              <a:buFont typeface="Arial" panose="020B0604020202020204" pitchFamily="34" charset="0"/>
              <a:buChar char="•"/>
              <a:defRPr sz="4600"/>
            </a:lvl2pPr>
            <a:lvl3pPr marL="1296000">
              <a:lnSpc>
                <a:spcPts val="7800"/>
              </a:lnSpc>
              <a:spcAft>
                <a:spcPts val="0"/>
              </a:spcAft>
              <a:defRPr sz="4600"/>
            </a:lvl3pPr>
            <a:lvl4pPr marL="1728000">
              <a:lnSpc>
                <a:spcPts val="7800"/>
              </a:lnSpc>
              <a:spcAft>
                <a:spcPts val="0"/>
              </a:spcAft>
              <a:defRPr sz="4600"/>
            </a:lvl4pPr>
            <a:lvl5pPr marL="2160000">
              <a:lnSpc>
                <a:spcPts val="7800"/>
              </a:lnSpc>
              <a:spcAft>
                <a:spcPts val="0"/>
              </a:spcAft>
              <a:defRPr sz="4600" baseline="0"/>
            </a:lvl5pPr>
            <a:lvl6pPr marL="2592000">
              <a:lnSpc>
                <a:spcPts val="7800"/>
              </a:lnSpc>
              <a:spcAft>
                <a:spcPts val="0"/>
              </a:spcAft>
              <a:defRPr sz="4600"/>
            </a:lvl6pPr>
            <a:lvl7pPr marL="3024000">
              <a:lnSpc>
                <a:spcPts val="7800"/>
              </a:lnSpc>
              <a:spcAft>
                <a:spcPts val="0"/>
              </a:spcAft>
              <a:defRPr sz="4600"/>
            </a:lvl7pPr>
            <a:lvl8pPr marL="3456000">
              <a:lnSpc>
                <a:spcPts val="7800"/>
              </a:lnSpc>
              <a:spcAft>
                <a:spcPts val="0"/>
              </a:spcAft>
              <a:defRPr sz="4600"/>
            </a:lvl8pPr>
            <a:lvl9pPr marL="3888000">
              <a:lnSpc>
                <a:spcPts val="7800"/>
              </a:lnSpc>
              <a:spcAft>
                <a:spcPts val="0"/>
              </a:spcAft>
              <a:defRPr sz="4600"/>
            </a:lvl9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41639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Imag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420100" y="4368481"/>
            <a:ext cx="12367855"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itle 7">
            <a:extLst>
              <a:ext uri="{FF2B5EF4-FFF2-40B4-BE49-F238E27FC236}">
                <a16:creationId xmlns:a16="http://schemas.microsoft.com/office/drawing/2014/main" id="{9FF2A421-59F6-4EE3-A454-1FBD1E396AAE}"/>
              </a:ext>
            </a:extLst>
          </p:cNvPr>
          <p:cNvSpPr>
            <a:spLocks noGrp="1"/>
          </p:cNvSpPr>
          <p:nvPr>
            <p:ph type="title"/>
          </p:nvPr>
        </p:nvSpPr>
        <p:spPr>
          <a:xfrm>
            <a:off x="8420100" y="2371824"/>
            <a:ext cx="12367855" cy="1491516"/>
          </a:xfrm>
        </p:spPr>
        <p:txBody>
          <a:bodyPr/>
          <a:lstStyle/>
          <a:p>
            <a:r>
              <a:rPr lang="en-US"/>
              <a:t>Click to edit Master title style</a:t>
            </a:r>
            <a:endParaRPr lang="en-AU" dirty="0"/>
          </a:p>
        </p:txBody>
      </p:sp>
      <p:sp>
        <p:nvSpPr>
          <p:cNvPr id="10" name="Picture Placeholder 3">
            <a:extLst>
              <a:ext uri="{FF2B5EF4-FFF2-40B4-BE49-F238E27FC236}">
                <a16:creationId xmlns:a16="http://schemas.microsoft.com/office/drawing/2014/main" id="{7B76BFB0-88FB-4D92-8944-83405A3F04EE}"/>
              </a:ext>
            </a:extLst>
          </p:cNvPr>
          <p:cNvSpPr>
            <a:spLocks noGrp="1"/>
          </p:cNvSpPr>
          <p:nvPr>
            <p:ph type="pic" sz="quarter" idx="10" hasCustomPrompt="1"/>
          </p:nvPr>
        </p:nvSpPr>
        <p:spPr>
          <a:xfrm>
            <a:off x="-1" y="2175941"/>
            <a:ext cx="7750375" cy="10775696"/>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08"/>
              <a:gd name="connsiteY0" fmla="*/ 2215 h 10010"/>
              <a:gd name="connsiteX1" fmla="*/ 2989 w 10008"/>
              <a:gd name="connsiteY1" fmla="*/ 1352 h 10010"/>
              <a:gd name="connsiteX2" fmla="*/ 7770 w 10008"/>
              <a:gd name="connsiteY2" fmla="*/ 13 h 10010"/>
              <a:gd name="connsiteX3" fmla="*/ 9458 w 10008"/>
              <a:gd name="connsiteY3" fmla="*/ 837 h 10010"/>
              <a:gd name="connsiteX4" fmla="*/ 9978 w 10008"/>
              <a:gd name="connsiteY4" fmla="*/ 1940 h 10010"/>
              <a:gd name="connsiteX5" fmla="*/ 8528 w 10008"/>
              <a:gd name="connsiteY5" fmla="*/ 4310 h 10010"/>
              <a:gd name="connsiteX6" fmla="*/ 6617 w 10008"/>
              <a:gd name="connsiteY6" fmla="*/ 6519 h 10010"/>
              <a:gd name="connsiteX7" fmla="*/ 4983 w 10008"/>
              <a:gd name="connsiteY7" fmla="*/ 9079 h 10010"/>
              <a:gd name="connsiteX8" fmla="*/ 2597 w 10008"/>
              <a:gd name="connsiteY8" fmla="*/ 10010 h 10010"/>
              <a:gd name="connsiteX9" fmla="*/ 0 w 10008"/>
              <a:gd name="connsiteY9" fmla="*/ 9086 h 10010"/>
              <a:gd name="connsiteX10" fmla="*/ 0 w 10008"/>
              <a:gd name="connsiteY10" fmla="*/ 2215 h 10010"/>
              <a:gd name="connsiteX0" fmla="*/ 0 w 10005"/>
              <a:gd name="connsiteY0" fmla="*/ 2215 h 10010"/>
              <a:gd name="connsiteX1" fmla="*/ 2989 w 10005"/>
              <a:gd name="connsiteY1" fmla="*/ 1352 h 10010"/>
              <a:gd name="connsiteX2" fmla="*/ 7770 w 10005"/>
              <a:gd name="connsiteY2" fmla="*/ 13 h 10010"/>
              <a:gd name="connsiteX3" fmla="*/ 9458 w 10005"/>
              <a:gd name="connsiteY3" fmla="*/ 837 h 10010"/>
              <a:gd name="connsiteX4" fmla="*/ 9978 w 10005"/>
              <a:gd name="connsiteY4" fmla="*/ 1940 h 10010"/>
              <a:gd name="connsiteX5" fmla="*/ 8528 w 10005"/>
              <a:gd name="connsiteY5" fmla="*/ 4310 h 10010"/>
              <a:gd name="connsiteX6" fmla="*/ 6617 w 10005"/>
              <a:gd name="connsiteY6" fmla="*/ 6519 h 10010"/>
              <a:gd name="connsiteX7" fmla="*/ 4983 w 10005"/>
              <a:gd name="connsiteY7" fmla="*/ 9079 h 10010"/>
              <a:gd name="connsiteX8" fmla="*/ 2597 w 10005"/>
              <a:gd name="connsiteY8" fmla="*/ 10010 h 10010"/>
              <a:gd name="connsiteX9" fmla="*/ 0 w 10005"/>
              <a:gd name="connsiteY9" fmla="*/ 9086 h 10010"/>
              <a:gd name="connsiteX10" fmla="*/ 0 w 10005"/>
              <a:gd name="connsiteY10" fmla="*/ 2215 h 1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5" h="10010">
                <a:moveTo>
                  <a:pt x="0" y="2215"/>
                </a:moveTo>
                <a:cubicBezTo>
                  <a:pt x="1214" y="1882"/>
                  <a:pt x="1672" y="1742"/>
                  <a:pt x="2989" y="1352"/>
                </a:cubicBezTo>
                <a:cubicBezTo>
                  <a:pt x="4670" y="756"/>
                  <a:pt x="6348" y="-119"/>
                  <a:pt x="7770" y="13"/>
                </a:cubicBezTo>
                <a:cubicBezTo>
                  <a:pt x="8459" y="110"/>
                  <a:pt x="8901" y="284"/>
                  <a:pt x="9458" y="837"/>
                </a:cubicBezTo>
                <a:cubicBezTo>
                  <a:pt x="9745" y="1241"/>
                  <a:pt x="9863" y="1373"/>
                  <a:pt x="9978" y="1940"/>
                </a:cubicBezTo>
                <a:cubicBezTo>
                  <a:pt x="10176" y="2837"/>
                  <a:pt x="9267" y="3654"/>
                  <a:pt x="8528" y="4310"/>
                </a:cubicBezTo>
                <a:cubicBezTo>
                  <a:pt x="7841" y="4939"/>
                  <a:pt x="7272" y="5474"/>
                  <a:pt x="6617" y="6519"/>
                </a:cubicBezTo>
                <a:cubicBezTo>
                  <a:pt x="5937" y="7478"/>
                  <a:pt x="5632" y="8380"/>
                  <a:pt x="4983" y="9079"/>
                </a:cubicBezTo>
                <a:cubicBezTo>
                  <a:pt x="4037" y="9965"/>
                  <a:pt x="3347" y="9955"/>
                  <a:pt x="2597" y="10010"/>
                </a:cubicBezTo>
                <a:cubicBezTo>
                  <a:pt x="902" y="9961"/>
                  <a:pt x="120" y="9131"/>
                  <a:pt x="0" y="9086"/>
                </a:cubicBezTo>
                <a:lnTo>
                  <a:pt x="0" y="2215"/>
                </a:lnTo>
                <a:close/>
              </a:path>
            </a:pathLst>
          </a:custGeom>
          <a:noFill/>
        </p:spPr>
        <p:txBody>
          <a:bodyPr anchor="ctr"/>
          <a:lstStyle>
            <a:lvl1pPr algn="ctr">
              <a:lnSpc>
                <a:spcPct val="100000"/>
              </a:lnSpc>
              <a:spcAft>
                <a:spcPts val="0"/>
              </a:spcAft>
              <a:defRPr sz="2400"/>
            </a:lvl1pPr>
          </a:lstStyle>
          <a:p>
            <a:r>
              <a:rPr lang="en-AU" dirty="0"/>
              <a:t>Click in middle icon to insert image.</a:t>
            </a:r>
          </a:p>
        </p:txBody>
      </p:sp>
    </p:spTree>
    <p:extLst>
      <p:ext uri="{BB962C8B-B14F-4D97-AF65-F5344CB8AC3E}">
        <p14:creationId xmlns:p14="http://schemas.microsoft.com/office/powerpoint/2010/main" val="2778624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3" name="Picture 12" descr="A close up of a logo&#10;&#10;Description automatically generated">
            <a:extLst>
              <a:ext uri="{FF2B5EF4-FFF2-40B4-BE49-F238E27FC236}">
                <a16:creationId xmlns:a16="http://schemas.microsoft.com/office/drawing/2014/main" id="{4CA86C2B-6B67-4270-8E9F-086220ECD5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1620" y="3957050"/>
            <a:ext cx="4212345" cy="4081280"/>
          </a:xfrm>
          <a:prstGeom prst="rect">
            <a:avLst/>
          </a:prstGeom>
        </p:spPr>
      </p:pic>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p:nvPr>
        </p:nvSpPr>
        <p:spPr>
          <a:xfrm>
            <a:off x="8416679" y="5172937"/>
            <a:ext cx="13951105" cy="5555493"/>
          </a:xfrm>
        </p:spPr>
        <p:txBody>
          <a:bodyPr/>
          <a:lstStyle>
            <a:lvl1pPr>
              <a:lnSpc>
                <a:spcPts val="5600"/>
              </a:lnSpc>
              <a:spcAft>
                <a:spcPts val="400"/>
              </a:spcAft>
              <a:defRPr>
                <a:solidFill>
                  <a:schemeClr val="bg2"/>
                </a:solidFill>
              </a:defRPr>
            </a:lvl1pPr>
            <a:lvl2pPr>
              <a:lnSpc>
                <a:spcPts val="6800"/>
              </a:lnSpc>
              <a:spcAft>
                <a:spcPts val="0"/>
              </a:spcAft>
              <a:defRPr sz="3000" i="1">
                <a:solidFill>
                  <a:schemeClr val="tx2"/>
                </a:solidFill>
              </a:defRPr>
            </a:lvl2pPr>
            <a:lvl3pPr marL="0" indent="0">
              <a:lnSpc>
                <a:spcPts val="6800"/>
              </a:lnSpc>
              <a:spcAft>
                <a:spcPts val="0"/>
              </a:spcAft>
              <a:buNone/>
              <a:defRPr sz="3000" i="1">
                <a:solidFill>
                  <a:schemeClr val="tx2"/>
                </a:solidFill>
              </a:defRPr>
            </a:lvl3pPr>
            <a:lvl4pPr marL="0" indent="0">
              <a:lnSpc>
                <a:spcPts val="6800"/>
              </a:lnSpc>
              <a:spcAft>
                <a:spcPts val="0"/>
              </a:spcAft>
              <a:buNone/>
              <a:defRPr sz="3000" i="1">
                <a:solidFill>
                  <a:schemeClr val="tx2"/>
                </a:solidFill>
              </a:defRPr>
            </a:lvl4pPr>
            <a:lvl5pPr marL="0" indent="0">
              <a:lnSpc>
                <a:spcPts val="6800"/>
              </a:lnSpc>
              <a:spcAft>
                <a:spcPts val="0"/>
              </a:spcAft>
              <a:buNone/>
              <a:defRPr sz="3000" i="1">
                <a:solidFill>
                  <a:schemeClr val="tx2"/>
                </a:solidFill>
              </a:defRPr>
            </a:lvl5pPr>
            <a:lvl6pPr marL="0" indent="0">
              <a:lnSpc>
                <a:spcPts val="6800"/>
              </a:lnSpc>
              <a:spcAft>
                <a:spcPts val="0"/>
              </a:spcAft>
              <a:buNone/>
              <a:defRPr sz="3000" i="1">
                <a:solidFill>
                  <a:schemeClr val="tx2"/>
                </a:solidFill>
              </a:defRPr>
            </a:lvl6pPr>
            <a:lvl7pPr marL="0" indent="0">
              <a:lnSpc>
                <a:spcPts val="6800"/>
              </a:lnSpc>
              <a:spcAft>
                <a:spcPts val="0"/>
              </a:spcAft>
              <a:buNone/>
              <a:defRPr sz="3000" i="1">
                <a:solidFill>
                  <a:schemeClr val="tx2"/>
                </a:solidFill>
              </a:defRPr>
            </a:lvl7pPr>
            <a:lvl8pPr marL="0" indent="0">
              <a:lnSpc>
                <a:spcPts val="6800"/>
              </a:lnSpc>
              <a:spcAft>
                <a:spcPts val="0"/>
              </a:spcAft>
              <a:buNone/>
              <a:defRPr sz="3000" i="1">
                <a:solidFill>
                  <a:schemeClr val="tx2"/>
                </a:solidFill>
              </a:defRPr>
            </a:lvl8pPr>
            <a:lvl9pPr marL="0" indent="0">
              <a:lnSpc>
                <a:spcPts val="6800"/>
              </a:lnSpc>
              <a:spcAft>
                <a:spcPts val="0"/>
              </a:spcAft>
              <a:buNone/>
              <a:defRPr sz="3000" i="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Picture Placeholder 3">
            <a:extLst>
              <a:ext uri="{FF2B5EF4-FFF2-40B4-BE49-F238E27FC236}">
                <a16:creationId xmlns:a16="http://schemas.microsoft.com/office/drawing/2014/main" id="{EE06B9D2-55E3-4AA5-B1CB-4DEC1335536E}"/>
              </a:ext>
            </a:extLst>
          </p:cNvPr>
          <p:cNvSpPr>
            <a:spLocks noGrp="1"/>
          </p:cNvSpPr>
          <p:nvPr>
            <p:ph type="pic" sz="quarter" idx="10" hasCustomPrompt="1"/>
          </p:nvPr>
        </p:nvSpPr>
        <p:spPr>
          <a:xfrm>
            <a:off x="2454941" y="2459172"/>
            <a:ext cx="5206861" cy="601964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52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0 w 10014"/>
              <a:gd name="connsiteY10" fmla="*/ 2252 h 10047"/>
              <a:gd name="connsiteX0" fmla="*/ 3274 w 10014"/>
              <a:gd name="connsiteY0" fmla="*/ 1547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3274 w 10014"/>
              <a:gd name="connsiteY10" fmla="*/ 1547 h 10047"/>
              <a:gd name="connsiteX0" fmla="*/ 1173 w 7913"/>
              <a:gd name="connsiteY0" fmla="*/ 1547 h 10047"/>
              <a:gd name="connsiteX1" fmla="*/ 1823 w 7913"/>
              <a:gd name="connsiteY1" fmla="*/ 620 h 10047"/>
              <a:gd name="connsiteX2" fmla="*/ 5669 w 7913"/>
              <a:gd name="connsiteY2" fmla="*/ 50 h 10047"/>
              <a:gd name="connsiteX3" fmla="*/ 7357 w 7913"/>
              <a:gd name="connsiteY3" fmla="*/ 874 h 10047"/>
              <a:gd name="connsiteX4" fmla="*/ 7883 w 7913"/>
              <a:gd name="connsiteY4" fmla="*/ 1977 h 10047"/>
              <a:gd name="connsiteX5" fmla="*/ 6427 w 7913"/>
              <a:gd name="connsiteY5" fmla="*/ 4347 h 10047"/>
              <a:gd name="connsiteX6" fmla="*/ 4516 w 7913"/>
              <a:gd name="connsiteY6" fmla="*/ 6556 h 10047"/>
              <a:gd name="connsiteX7" fmla="*/ 2882 w 7913"/>
              <a:gd name="connsiteY7" fmla="*/ 9116 h 10047"/>
              <a:gd name="connsiteX8" fmla="*/ 496 w 7913"/>
              <a:gd name="connsiteY8" fmla="*/ 10047 h 10047"/>
              <a:gd name="connsiteX9" fmla="*/ 1886 w 7913"/>
              <a:gd name="connsiteY9" fmla="*/ 2151 h 10047"/>
              <a:gd name="connsiteX10" fmla="*/ 1173 w 7913"/>
              <a:gd name="connsiteY10" fmla="*/ 1547 h 10047"/>
              <a:gd name="connsiteX0" fmla="*/ 0 w 8518"/>
              <a:gd name="connsiteY0" fmla="*/ 1540 h 9149"/>
              <a:gd name="connsiteX1" fmla="*/ 822 w 8518"/>
              <a:gd name="connsiteY1" fmla="*/ 617 h 9149"/>
              <a:gd name="connsiteX2" fmla="*/ 5682 w 8518"/>
              <a:gd name="connsiteY2" fmla="*/ 50 h 9149"/>
              <a:gd name="connsiteX3" fmla="*/ 7815 w 8518"/>
              <a:gd name="connsiteY3" fmla="*/ 870 h 9149"/>
              <a:gd name="connsiteX4" fmla="*/ 8480 w 8518"/>
              <a:gd name="connsiteY4" fmla="*/ 1968 h 9149"/>
              <a:gd name="connsiteX5" fmla="*/ 6640 w 8518"/>
              <a:gd name="connsiteY5" fmla="*/ 4327 h 9149"/>
              <a:gd name="connsiteX6" fmla="*/ 4225 w 8518"/>
              <a:gd name="connsiteY6" fmla="*/ 6525 h 9149"/>
              <a:gd name="connsiteX7" fmla="*/ 2160 w 8518"/>
              <a:gd name="connsiteY7" fmla="*/ 9073 h 9149"/>
              <a:gd name="connsiteX8" fmla="*/ 3001 w 8518"/>
              <a:gd name="connsiteY8" fmla="*/ 2965 h 9149"/>
              <a:gd name="connsiteX9" fmla="*/ 901 w 8518"/>
              <a:gd name="connsiteY9" fmla="*/ 2141 h 9149"/>
              <a:gd name="connsiteX10" fmla="*/ 0 w 8518"/>
              <a:gd name="connsiteY10" fmla="*/ 1540 h 9149"/>
              <a:gd name="connsiteX0" fmla="*/ 0 w 10000"/>
              <a:gd name="connsiteY0" fmla="*/ 1683 h 7371"/>
              <a:gd name="connsiteX1" fmla="*/ 965 w 10000"/>
              <a:gd name="connsiteY1" fmla="*/ 674 h 7371"/>
              <a:gd name="connsiteX2" fmla="*/ 6671 w 10000"/>
              <a:gd name="connsiteY2" fmla="*/ 55 h 7371"/>
              <a:gd name="connsiteX3" fmla="*/ 9175 w 10000"/>
              <a:gd name="connsiteY3" fmla="*/ 951 h 7371"/>
              <a:gd name="connsiteX4" fmla="*/ 9955 w 10000"/>
              <a:gd name="connsiteY4" fmla="*/ 2151 h 7371"/>
              <a:gd name="connsiteX5" fmla="*/ 7795 w 10000"/>
              <a:gd name="connsiteY5" fmla="*/ 4729 h 7371"/>
              <a:gd name="connsiteX6" fmla="*/ 4960 w 10000"/>
              <a:gd name="connsiteY6" fmla="*/ 7132 h 7371"/>
              <a:gd name="connsiteX7" fmla="*/ 4452 w 10000"/>
              <a:gd name="connsiteY7" fmla="*/ 6186 h 7371"/>
              <a:gd name="connsiteX8" fmla="*/ 3523 w 10000"/>
              <a:gd name="connsiteY8" fmla="*/ 3241 h 7371"/>
              <a:gd name="connsiteX9" fmla="*/ 1058 w 10000"/>
              <a:gd name="connsiteY9" fmla="*/ 2340 h 7371"/>
              <a:gd name="connsiteX10" fmla="*/ 0 w 10000"/>
              <a:gd name="connsiteY10" fmla="*/ 1683 h 7371"/>
              <a:gd name="connsiteX0" fmla="*/ 0 w 10000"/>
              <a:gd name="connsiteY0" fmla="*/ 2283 h 8596"/>
              <a:gd name="connsiteX1" fmla="*/ 965 w 10000"/>
              <a:gd name="connsiteY1" fmla="*/ 914 h 8596"/>
              <a:gd name="connsiteX2" fmla="*/ 6671 w 10000"/>
              <a:gd name="connsiteY2" fmla="*/ 75 h 8596"/>
              <a:gd name="connsiteX3" fmla="*/ 9175 w 10000"/>
              <a:gd name="connsiteY3" fmla="*/ 1290 h 8596"/>
              <a:gd name="connsiteX4" fmla="*/ 9955 w 10000"/>
              <a:gd name="connsiteY4" fmla="*/ 2918 h 8596"/>
              <a:gd name="connsiteX5" fmla="*/ 7795 w 10000"/>
              <a:gd name="connsiteY5" fmla="*/ 6416 h 8596"/>
              <a:gd name="connsiteX6" fmla="*/ 8198 w 10000"/>
              <a:gd name="connsiteY6" fmla="*/ 7926 h 8596"/>
              <a:gd name="connsiteX7" fmla="*/ 4452 w 10000"/>
              <a:gd name="connsiteY7" fmla="*/ 8392 h 8596"/>
              <a:gd name="connsiteX8" fmla="*/ 3523 w 10000"/>
              <a:gd name="connsiteY8" fmla="*/ 4397 h 8596"/>
              <a:gd name="connsiteX9" fmla="*/ 1058 w 10000"/>
              <a:gd name="connsiteY9" fmla="*/ 3175 h 8596"/>
              <a:gd name="connsiteX10" fmla="*/ 0 w 10000"/>
              <a:gd name="connsiteY10" fmla="*/ 2283 h 8596"/>
              <a:gd name="connsiteX0" fmla="*/ 0 w 10387"/>
              <a:gd name="connsiteY0" fmla="*/ 2656 h 10001"/>
              <a:gd name="connsiteX1" fmla="*/ 965 w 10387"/>
              <a:gd name="connsiteY1" fmla="*/ 1063 h 10001"/>
              <a:gd name="connsiteX2" fmla="*/ 6671 w 10387"/>
              <a:gd name="connsiteY2" fmla="*/ 87 h 10001"/>
              <a:gd name="connsiteX3" fmla="*/ 9175 w 10387"/>
              <a:gd name="connsiteY3" fmla="*/ 1501 h 10001"/>
              <a:gd name="connsiteX4" fmla="*/ 9955 w 10387"/>
              <a:gd name="connsiteY4" fmla="*/ 3395 h 10001"/>
              <a:gd name="connsiteX5" fmla="*/ 9745 w 10387"/>
              <a:gd name="connsiteY5" fmla="*/ 7244 h 10001"/>
              <a:gd name="connsiteX6" fmla="*/ 8198 w 10387"/>
              <a:gd name="connsiteY6" fmla="*/ 9221 h 10001"/>
              <a:gd name="connsiteX7" fmla="*/ 4452 w 10387"/>
              <a:gd name="connsiteY7" fmla="*/ 9763 h 10001"/>
              <a:gd name="connsiteX8" fmla="*/ 3523 w 10387"/>
              <a:gd name="connsiteY8" fmla="*/ 5115 h 10001"/>
              <a:gd name="connsiteX9" fmla="*/ 1058 w 10387"/>
              <a:gd name="connsiteY9" fmla="*/ 3694 h 10001"/>
              <a:gd name="connsiteX10" fmla="*/ 0 w 10387"/>
              <a:gd name="connsiteY10" fmla="*/ 2656 h 10001"/>
              <a:gd name="connsiteX0" fmla="*/ 0 w 10260"/>
              <a:gd name="connsiteY0" fmla="*/ 2656 h 10001"/>
              <a:gd name="connsiteX1" fmla="*/ 965 w 10260"/>
              <a:gd name="connsiteY1" fmla="*/ 1063 h 10001"/>
              <a:gd name="connsiteX2" fmla="*/ 6671 w 10260"/>
              <a:gd name="connsiteY2" fmla="*/ 87 h 10001"/>
              <a:gd name="connsiteX3" fmla="*/ 9175 w 10260"/>
              <a:gd name="connsiteY3" fmla="*/ 1501 h 10001"/>
              <a:gd name="connsiteX4" fmla="*/ 9581 w 10260"/>
              <a:gd name="connsiteY4" fmla="*/ 5443 h 10001"/>
              <a:gd name="connsiteX5" fmla="*/ 9745 w 10260"/>
              <a:gd name="connsiteY5" fmla="*/ 7244 h 10001"/>
              <a:gd name="connsiteX6" fmla="*/ 8198 w 10260"/>
              <a:gd name="connsiteY6" fmla="*/ 9221 h 10001"/>
              <a:gd name="connsiteX7" fmla="*/ 4452 w 10260"/>
              <a:gd name="connsiteY7" fmla="*/ 9763 h 10001"/>
              <a:gd name="connsiteX8" fmla="*/ 3523 w 10260"/>
              <a:gd name="connsiteY8" fmla="*/ 5115 h 10001"/>
              <a:gd name="connsiteX9" fmla="*/ 1058 w 10260"/>
              <a:gd name="connsiteY9" fmla="*/ 3694 h 10001"/>
              <a:gd name="connsiteX10" fmla="*/ 0 w 10260"/>
              <a:gd name="connsiteY10" fmla="*/ 2656 h 10001"/>
              <a:gd name="connsiteX0" fmla="*/ 0 w 10295"/>
              <a:gd name="connsiteY0" fmla="*/ 2656 h 10001"/>
              <a:gd name="connsiteX1" fmla="*/ 965 w 10295"/>
              <a:gd name="connsiteY1" fmla="*/ 1063 h 10001"/>
              <a:gd name="connsiteX2" fmla="*/ 6671 w 10295"/>
              <a:gd name="connsiteY2" fmla="*/ 87 h 10001"/>
              <a:gd name="connsiteX3" fmla="*/ 9175 w 10295"/>
              <a:gd name="connsiteY3" fmla="*/ 150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656 h 10001"/>
              <a:gd name="connsiteX1" fmla="*/ 965 w 10295"/>
              <a:gd name="connsiteY1" fmla="*/ 1063 h 10001"/>
              <a:gd name="connsiteX2" fmla="*/ 6671 w 10295"/>
              <a:gd name="connsiteY2" fmla="*/ 87 h 10001"/>
              <a:gd name="connsiteX3" fmla="*/ 7148 w 10295"/>
              <a:gd name="connsiteY3" fmla="*/ 345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248 h 9593"/>
              <a:gd name="connsiteX1" fmla="*/ 965 w 10295"/>
              <a:gd name="connsiteY1" fmla="*/ 655 h 9593"/>
              <a:gd name="connsiteX2" fmla="*/ 5156 w 10295"/>
              <a:gd name="connsiteY2" fmla="*/ 285 h 9593"/>
              <a:gd name="connsiteX3" fmla="*/ 7148 w 10295"/>
              <a:gd name="connsiteY3" fmla="*/ 3043 h 9593"/>
              <a:gd name="connsiteX4" fmla="*/ 9699 w 10295"/>
              <a:gd name="connsiteY4" fmla="*/ 5084 h 9593"/>
              <a:gd name="connsiteX5" fmla="*/ 9745 w 10295"/>
              <a:gd name="connsiteY5" fmla="*/ 6836 h 9593"/>
              <a:gd name="connsiteX6" fmla="*/ 8198 w 10295"/>
              <a:gd name="connsiteY6" fmla="*/ 8813 h 9593"/>
              <a:gd name="connsiteX7" fmla="*/ 4452 w 10295"/>
              <a:gd name="connsiteY7" fmla="*/ 9355 h 9593"/>
              <a:gd name="connsiteX8" fmla="*/ 3523 w 10295"/>
              <a:gd name="connsiteY8" fmla="*/ 4707 h 9593"/>
              <a:gd name="connsiteX9" fmla="*/ 1058 w 10295"/>
              <a:gd name="connsiteY9" fmla="*/ 3286 h 9593"/>
              <a:gd name="connsiteX10" fmla="*/ 0 w 10295"/>
              <a:gd name="connsiteY10" fmla="*/ 2248 h 959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9995"/>
              <a:gd name="connsiteY0" fmla="*/ 2376 h 10033"/>
              <a:gd name="connsiteX1" fmla="*/ 937 w 9995"/>
              <a:gd name="connsiteY1" fmla="*/ 716 h 10033"/>
              <a:gd name="connsiteX2" fmla="*/ 4722 w 9995"/>
              <a:gd name="connsiteY2" fmla="*/ 263 h 10033"/>
              <a:gd name="connsiteX3" fmla="*/ 6973 w 9995"/>
              <a:gd name="connsiteY3" fmla="*/ 3205 h 10033"/>
              <a:gd name="connsiteX4" fmla="*/ 9406 w 9995"/>
              <a:gd name="connsiteY4" fmla="*/ 5387 h 10033"/>
              <a:gd name="connsiteX5" fmla="*/ 9466 w 9995"/>
              <a:gd name="connsiteY5" fmla="*/ 7159 h 10033"/>
              <a:gd name="connsiteX6" fmla="*/ 7963 w 9995"/>
              <a:gd name="connsiteY6" fmla="*/ 9220 h 10033"/>
              <a:gd name="connsiteX7" fmla="*/ 4324 w 9995"/>
              <a:gd name="connsiteY7" fmla="*/ 9785 h 10033"/>
              <a:gd name="connsiteX8" fmla="*/ 3422 w 9995"/>
              <a:gd name="connsiteY8" fmla="*/ 4940 h 10033"/>
              <a:gd name="connsiteX9" fmla="*/ 1028 w 9995"/>
              <a:gd name="connsiteY9" fmla="*/ 3458 h 10033"/>
              <a:gd name="connsiteX10" fmla="*/ 0 w 9995"/>
              <a:gd name="connsiteY10" fmla="*/ 2376 h 10033"/>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9920"/>
              <a:gd name="connsiteY0" fmla="*/ 2368 h 10000"/>
              <a:gd name="connsiteX1" fmla="*/ 937 w 9920"/>
              <a:gd name="connsiteY1" fmla="*/ 714 h 10000"/>
              <a:gd name="connsiteX2" fmla="*/ 4724 w 9920"/>
              <a:gd name="connsiteY2" fmla="*/ 262 h 10000"/>
              <a:gd name="connsiteX3" fmla="*/ 6976 w 9920"/>
              <a:gd name="connsiteY3" fmla="*/ 3194 h 10000"/>
              <a:gd name="connsiteX4" fmla="*/ 9411 w 9920"/>
              <a:gd name="connsiteY4" fmla="*/ 5369 h 10000"/>
              <a:gd name="connsiteX5" fmla="*/ 9351 w 9920"/>
              <a:gd name="connsiteY5" fmla="*/ 7363 h 10000"/>
              <a:gd name="connsiteX6" fmla="*/ 7967 w 9920"/>
              <a:gd name="connsiteY6" fmla="*/ 9190 h 10000"/>
              <a:gd name="connsiteX7" fmla="*/ 4326 w 9920"/>
              <a:gd name="connsiteY7" fmla="*/ 9753 h 10000"/>
              <a:gd name="connsiteX8" fmla="*/ 3424 w 9920"/>
              <a:gd name="connsiteY8" fmla="*/ 4924 h 10000"/>
              <a:gd name="connsiteX9" fmla="*/ 1029 w 9920"/>
              <a:gd name="connsiteY9" fmla="*/ 3447 h 10000"/>
              <a:gd name="connsiteX10" fmla="*/ 0 w 9920"/>
              <a:gd name="connsiteY10" fmla="*/ 2368 h 10000"/>
              <a:gd name="connsiteX0" fmla="*/ 0 w 9630"/>
              <a:gd name="connsiteY0" fmla="*/ 2368 h 10000"/>
              <a:gd name="connsiteX1" fmla="*/ 945 w 9630"/>
              <a:gd name="connsiteY1" fmla="*/ 714 h 10000"/>
              <a:gd name="connsiteX2" fmla="*/ 4762 w 9630"/>
              <a:gd name="connsiteY2" fmla="*/ 262 h 10000"/>
              <a:gd name="connsiteX3" fmla="*/ 7032 w 9630"/>
              <a:gd name="connsiteY3" fmla="*/ 3194 h 10000"/>
              <a:gd name="connsiteX4" fmla="*/ 9487 w 9630"/>
              <a:gd name="connsiteY4" fmla="*/ 5369 h 10000"/>
              <a:gd name="connsiteX5" fmla="*/ 9426 w 9630"/>
              <a:gd name="connsiteY5" fmla="*/ 7363 h 10000"/>
              <a:gd name="connsiteX6" fmla="*/ 8031 w 9630"/>
              <a:gd name="connsiteY6" fmla="*/ 9190 h 10000"/>
              <a:gd name="connsiteX7" fmla="*/ 4361 w 9630"/>
              <a:gd name="connsiteY7" fmla="*/ 9753 h 10000"/>
              <a:gd name="connsiteX8" fmla="*/ 3452 w 9630"/>
              <a:gd name="connsiteY8" fmla="*/ 4924 h 10000"/>
              <a:gd name="connsiteX9" fmla="*/ 1037 w 9630"/>
              <a:gd name="connsiteY9" fmla="*/ 3447 h 10000"/>
              <a:gd name="connsiteX10" fmla="*/ 0 w 9630"/>
              <a:gd name="connsiteY10" fmla="*/ 2368 h 10000"/>
              <a:gd name="connsiteX0" fmla="*/ 0 w 10121"/>
              <a:gd name="connsiteY0" fmla="*/ 2368 h 10000"/>
              <a:gd name="connsiteX1" fmla="*/ 981 w 10121"/>
              <a:gd name="connsiteY1" fmla="*/ 714 h 10000"/>
              <a:gd name="connsiteX2" fmla="*/ 4945 w 10121"/>
              <a:gd name="connsiteY2" fmla="*/ 262 h 10000"/>
              <a:gd name="connsiteX3" fmla="*/ 7302 w 10121"/>
              <a:gd name="connsiteY3" fmla="*/ 3194 h 10000"/>
              <a:gd name="connsiteX4" fmla="*/ 9852 w 10121"/>
              <a:gd name="connsiteY4" fmla="*/ 5369 h 10000"/>
              <a:gd name="connsiteX5" fmla="*/ 10056 w 10121"/>
              <a:gd name="connsiteY5" fmla="*/ 7470 h 10000"/>
              <a:gd name="connsiteX6" fmla="*/ 8340 w 10121"/>
              <a:gd name="connsiteY6" fmla="*/ 9190 h 10000"/>
              <a:gd name="connsiteX7" fmla="*/ 4529 w 10121"/>
              <a:gd name="connsiteY7" fmla="*/ 9753 h 10000"/>
              <a:gd name="connsiteX8" fmla="*/ 3585 w 10121"/>
              <a:gd name="connsiteY8" fmla="*/ 4924 h 10000"/>
              <a:gd name="connsiteX9" fmla="*/ 1077 w 10121"/>
              <a:gd name="connsiteY9" fmla="*/ 3447 h 10000"/>
              <a:gd name="connsiteX10" fmla="*/ 0 w 10121"/>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9988"/>
              <a:gd name="connsiteY0" fmla="*/ 2368 h 10000"/>
              <a:gd name="connsiteX1" fmla="*/ 981 w 9988"/>
              <a:gd name="connsiteY1" fmla="*/ 714 h 10000"/>
              <a:gd name="connsiteX2" fmla="*/ 4945 w 9988"/>
              <a:gd name="connsiteY2" fmla="*/ 262 h 10000"/>
              <a:gd name="connsiteX3" fmla="*/ 7302 w 9988"/>
              <a:gd name="connsiteY3" fmla="*/ 3194 h 10000"/>
              <a:gd name="connsiteX4" fmla="*/ 9836 w 9988"/>
              <a:gd name="connsiteY4" fmla="*/ 5369 h 10000"/>
              <a:gd name="connsiteX5" fmla="*/ 9788 w 9988"/>
              <a:gd name="connsiteY5" fmla="*/ 7390 h 10000"/>
              <a:gd name="connsiteX6" fmla="*/ 8340 w 9988"/>
              <a:gd name="connsiteY6" fmla="*/ 9190 h 10000"/>
              <a:gd name="connsiteX7" fmla="*/ 4529 w 9988"/>
              <a:gd name="connsiteY7" fmla="*/ 9753 h 10000"/>
              <a:gd name="connsiteX8" fmla="*/ 3585 w 9988"/>
              <a:gd name="connsiteY8" fmla="*/ 4924 h 10000"/>
              <a:gd name="connsiteX9" fmla="*/ 1077 w 9988"/>
              <a:gd name="connsiteY9" fmla="*/ 3447 h 10000"/>
              <a:gd name="connsiteX10" fmla="*/ 0 w 9988"/>
              <a:gd name="connsiteY10" fmla="*/ 2368 h 10000"/>
              <a:gd name="connsiteX0" fmla="*/ 0 w 10007"/>
              <a:gd name="connsiteY0" fmla="*/ 2368 h 10000"/>
              <a:gd name="connsiteX1" fmla="*/ 982 w 10007"/>
              <a:gd name="connsiteY1" fmla="*/ 714 h 10000"/>
              <a:gd name="connsiteX2" fmla="*/ 4951 w 10007"/>
              <a:gd name="connsiteY2" fmla="*/ 262 h 10000"/>
              <a:gd name="connsiteX3" fmla="*/ 7311 w 10007"/>
              <a:gd name="connsiteY3" fmla="*/ 3194 h 10000"/>
              <a:gd name="connsiteX4" fmla="*/ 9848 w 10007"/>
              <a:gd name="connsiteY4" fmla="*/ 5369 h 10000"/>
              <a:gd name="connsiteX5" fmla="*/ 9800 w 10007"/>
              <a:gd name="connsiteY5" fmla="*/ 7390 h 10000"/>
              <a:gd name="connsiteX6" fmla="*/ 8350 w 10007"/>
              <a:gd name="connsiteY6" fmla="*/ 9190 h 10000"/>
              <a:gd name="connsiteX7" fmla="*/ 4534 w 10007"/>
              <a:gd name="connsiteY7" fmla="*/ 9753 h 10000"/>
              <a:gd name="connsiteX8" fmla="*/ 3589 w 10007"/>
              <a:gd name="connsiteY8" fmla="*/ 4924 h 10000"/>
              <a:gd name="connsiteX9" fmla="*/ 1078 w 10007"/>
              <a:gd name="connsiteY9" fmla="*/ 3447 h 10000"/>
              <a:gd name="connsiteX10" fmla="*/ 0 w 10007"/>
              <a:gd name="connsiteY10" fmla="*/ 2368 h 10000"/>
              <a:gd name="connsiteX0" fmla="*/ 0 w 10000"/>
              <a:gd name="connsiteY0" fmla="*/ 2368 h 10000"/>
              <a:gd name="connsiteX1" fmla="*/ 982 w 10000"/>
              <a:gd name="connsiteY1" fmla="*/ 714 h 10000"/>
              <a:gd name="connsiteX2" fmla="*/ 4951 w 10000"/>
              <a:gd name="connsiteY2" fmla="*/ 262 h 10000"/>
              <a:gd name="connsiteX3" fmla="*/ 7311 w 10000"/>
              <a:gd name="connsiteY3" fmla="*/ 3194 h 10000"/>
              <a:gd name="connsiteX4" fmla="*/ 9848 w 10000"/>
              <a:gd name="connsiteY4" fmla="*/ 5369 h 10000"/>
              <a:gd name="connsiteX5" fmla="*/ 9800 w 10000"/>
              <a:gd name="connsiteY5" fmla="*/ 7390 h 10000"/>
              <a:gd name="connsiteX6" fmla="*/ 8350 w 10000"/>
              <a:gd name="connsiteY6" fmla="*/ 9190 h 10000"/>
              <a:gd name="connsiteX7" fmla="*/ 4534 w 10000"/>
              <a:gd name="connsiteY7" fmla="*/ 9753 h 10000"/>
              <a:gd name="connsiteX8" fmla="*/ 3589 w 10000"/>
              <a:gd name="connsiteY8" fmla="*/ 4924 h 10000"/>
              <a:gd name="connsiteX9" fmla="*/ 1078 w 10000"/>
              <a:gd name="connsiteY9" fmla="*/ 3447 h 10000"/>
              <a:gd name="connsiteX10" fmla="*/ 0 w 10000"/>
              <a:gd name="connsiteY10" fmla="*/ 2368 h 10000"/>
              <a:gd name="connsiteX0" fmla="*/ 0 w 10017"/>
              <a:gd name="connsiteY0" fmla="*/ 2368 h 10000"/>
              <a:gd name="connsiteX1" fmla="*/ 982 w 10017"/>
              <a:gd name="connsiteY1" fmla="*/ 714 h 10000"/>
              <a:gd name="connsiteX2" fmla="*/ 4951 w 10017"/>
              <a:gd name="connsiteY2" fmla="*/ 262 h 10000"/>
              <a:gd name="connsiteX3" fmla="*/ 7311 w 10017"/>
              <a:gd name="connsiteY3" fmla="*/ 3194 h 10000"/>
              <a:gd name="connsiteX4" fmla="*/ 9848 w 10017"/>
              <a:gd name="connsiteY4" fmla="*/ 5369 h 10000"/>
              <a:gd name="connsiteX5" fmla="*/ 9800 w 10017"/>
              <a:gd name="connsiteY5" fmla="*/ 7390 h 10000"/>
              <a:gd name="connsiteX6" fmla="*/ 8350 w 10017"/>
              <a:gd name="connsiteY6" fmla="*/ 9190 h 10000"/>
              <a:gd name="connsiteX7" fmla="*/ 4534 w 10017"/>
              <a:gd name="connsiteY7" fmla="*/ 9753 h 10000"/>
              <a:gd name="connsiteX8" fmla="*/ 3589 w 10017"/>
              <a:gd name="connsiteY8" fmla="*/ 4924 h 10000"/>
              <a:gd name="connsiteX9" fmla="*/ 1078 w 10017"/>
              <a:gd name="connsiteY9" fmla="*/ 3447 h 10000"/>
              <a:gd name="connsiteX10" fmla="*/ 0 w 10017"/>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66 w 10003"/>
              <a:gd name="connsiteY6" fmla="*/ 923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52"/>
              <a:gd name="connsiteX1" fmla="*/ 982 w 10003"/>
              <a:gd name="connsiteY1" fmla="*/ 714 h 10052"/>
              <a:gd name="connsiteX2" fmla="*/ 4951 w 10003"/>
              <a:gd name="connsiteY2" fmla="*/ 262 h 10052"/>
              <a:gd name="connsiteX3" fmla="*/ 7311 w 10003"/>
              <a:gd name="connsiteY3" fmla="*/ 3194 h 10052"/>
              <a:gd name="connsiteX4" fmla="*/ 9848 w 10003"/>
              <a:gd name="connsiteY4" fmla="*/ 5369 h 10052"/>
              <a:gd name="connsiteX5" fmla="*/ 9800 w 10003"/>
              <a:gd name="connsiteY5" fmla="*/ 7390 h 10052"/>
              <a:gd name="connsiteX6" fmla="*/ 8382 w 10003"/>
              <a:gd name="connsiteY6" fmla="*/ 9243 h 10052"/>
              <a:gd name="connsiteX7" fmla="*/ 4802 w 10003"/>
              <a:gd name="connsiteY7" fmla="*/ 9807 h 10052"/>
              <a:gd name="connsiteX8" fmla="*/ 3589 w 10003"/>
              <a:gd name="connsiteY8" fmla="*/ 4924 h 10052"/>
              <a:gd name="connsiteX9" fmla="*/ 1078 w 10003"/>
              <a:gd name="connsiteY9" fmla="*/ 3447 h 10052"/>
              <a:gd name="connsiteX10" fmla="*/ 0 w 10003"/>
              <a:gd name="connsiteY10" fmla="*/ 2368 h 10052"/>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4303 w 10003"/>
              <a:gd name="connsiteY8" fmla="*/ 7441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51 w 10003"/>
              <a:gd name="connsiteY8" fmla="*/ 7669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61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119 w 10003"/>
              <a:gd name="connsiteY8" fmla="*/ 764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93 w 10322"/>
              <a:gd name="connsiteY0" fmla="*/ 2421 h 10119"/>
              <a:gd name="connsiteX1" fmla="*/ 1301 w 10322"/>
              <a:gd name="connsiteY1" fmla="*/ 714 h 10119"/>
              <a:gd name="connsiteX2" fmla="*/ 5270 w 10322"/>
              <a:gd name="connsiteY2" fmla="*/ 262 h 10119"/>
              <a:gd name="connsiteX3" fmla="*/ 7630 w 10322"/>
              <a:gd name="connsiteY3" fmla="*/ 3194 h 10119"/>
              <a:gd name="connsiteX4" fmla="*/ 10167 w 10322"/>
              <a:gd name="connsiteY4" fmla="*/ 5369 h 10119"/>
              <a:gd name="connsiteX5" fmla="*/ 10119 w 10322"/>
              <a:gd name="connsiteY5" fmla="*/ 7390 h 10119"/>
              <a:gd name="connsiteX6" fmla="*/ 8701 w 10322"/>
              <a:gd name="connsiteY6" fmla="*/ 9243 h 10119"/>
              <a:gd name="connsiteX7" fmla="*/ 5121 w 10322"/>
              <a:gd name="connsiteY7" fmla="*/ 9807 h 10119"/>
              <a:gd name="connsiteX8" fmla="*/ 3817 w 10322"/>
              <a:gd name="connsiteY8" fmla="*/ 7695 h 10119"/>
              <a:gd name="connsiteX9" fmla="*/ 3940 w 10322"/>
              <a:gd name="connsiteY9" fmla="*/ 4884 h 10119"/>
              <a:gd name="connsiteX10" fmla="*/ 1460 w 10322"/>
              <a:gd name="connsiteY10" fmla="*/ 3501 h 10119"/>
              <a:gd name="connsiteX11" fmla="*/ 193 w 10322"/>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6 w 10145"/>
              <a:gd name="connsiteY0" fmla="*/ 2421 h 10119"/>
              <a:gd name="connsiteX1" fmla="*/ 1124 w 10145"/>
              <a:gd name="connsiteY1" fmla="*/ 714 h 10119"/>
              <a:gd name="connsiteX2" fmla="*/ 5093 w 10145"/>
              <a:gd name="connsiteY2" fmla="*/ 262 h 10119"/>
              <a:gd name="connsiteX3" fmla="*/ 7453 w 10145"/>
              <a:gd name="connsiteY3" fmla="*/ 3194 h 10119"/>
              <a:gd name="connsiteX4" fmla="*/ 9990 w 10145"/>
              <a:gd name="connsiteY4" fmla="*/ 5369 h 10119"/>
              <a:gd name="connsiteX5" fmla="*/ 9942 w 10145"/>
              <a:gd name="connsiteY5" fmla="*/ 7390 h 10119"/>
              <a:gd name="connsiteX6" fmla="*/ 8524 w 10145"/>
              <a:gd name="connsiteY6" fmla="*/ 9243 h 10119"/>
              <a:gd name="connsiteX7" fmla="*/ 4944 w 10145"/>
              <a:gd name="connsiteY7" fmla="*/ 9807 h 10119"/>
              <a:gd name="connsiteX8" fmla="*/ 3640 w 10145"/>
              <a:gd name="connsiteY8" fmla="*/ 7695 h 10119"/>
              <a:gd name="connsiteX9" fmla="*/ 3763 w 10145"/>
              <a:gd name="connsiteY9" fmla="*/ 4884 h 10119"/>
              <a:gd name="connsiteX10" fmla="*/ 1283 w 10145"/>
              <a:gd name="connsiteY10" fmla="*/ 3501 h 10119"/>
              <a:gd name="connsiteX11" fmla="*/ 16 w 10145"/>
              <a:gd name="connsiteY11" fmla="*/ 2421 h 10119"/>
              <a:gd name="connsiteX0" fmla="*/ 22 w 10151"/>
              <a:gd name="connsiteY0" fmla="*/ 2421 h 10119"/>
              <a:gd name="connsiteX1" fmla="*/ 1130 w 10151"/>
              <a:gd name="connsiteY1" fmla="*/ 714 h 10119"/>
              <a:gd name="connsiteX2" fmla="*/ 5099 w 10151"/>
              <a:gd name="connsiteY2" fmla="*/ 262 h 10119"/>
              <a:gd name="connsiteX3" fmla="*/ 7459 w 10151"/>
              <a:gd name="connsiteY3" fmla="*/ 3194 h 10119"/>
              <a:gd name="connsiteX4" fmla="*/ 9996 w 10151"/>
              <a:gd name="connsiteY4" fmla="*/ 5369 h 10119"/>
              <a:gd name="connsiteX5" fmla="*/ 9948 w 10151"/>
              <a:gd name="connsiteY5" fmla="*/ 7390 h 10119"/>
              <a:gd name="connsiteX6" fmla="*/ 8530 w 10151"/>
              <a:gd name="connsiteY6" fmla="*/ 9243 h 10119"/>
              <a:gd name="connsiteX7" fmla="*/ 4950 w 10151"/>
              <a:gd name="connsiteY7" fmla="*/ 9807 h 10119"/>
              <a:gd name="connsiteX8" fmla="*/ 3646 w 10151"/>
              <a:gd name="connsiteY8" fmla="*/ 7695 h 10119"/>
              <a:gd name="connsiteX9" fmla="*/ 3769 w 10151"/>
              <a:gd name="connsiteY9" fmla="*/ 4884 h 10119"/>
              <a:gd name="connsiteX10" fmla="*/ 1289 w 10151"/>
              <a:gd name="connsiteY10" fmla="*/ 3501 h 10119"/>
              <a:gd name="connsiteX11" fmla="*/ 22 w 10151"/>
              <a:gd name="connsiteY11" fmla="*/ 2421 h 10119"/>
              <a:gd name="connsiteX0" fmla="*/ 27 w 10156"/>
              <a:gd name="connsiteY0" fmla="*/ 2421 h 10119"/>
              <a:gd name="connsiteX1" fmla="*/ 1135 w 10156"/>
              <a:gd name="connsiteY1" fmla="*/ 714 h 10119"/>
              <a:gd name="connsiteX2" fmla="*/ 5104 w 10156"/>
              <a:gd name="connsiteY2" fmla="*/ 262 h 10119"/>
              <a:gd name="connsiteX3" fmla="*/ 7464 w 10156"/>
              <a:gd name="connsiteY3" fmla="*/ 3194 h 10119"/>
              <a:gd name="connsiteX4" fmla="*/ 10001 w 10156"/>
              <a:gd name="connsiteY4" fmla="*/ 5369 h 10119"/>
              <a:gd name="connsiteX5" fmla="*/ 9953 w 10156"/>
              <a:gd name="connsiteY5" fmla="*/ 7390 h 10119"/>
              <a:gd name="connsiteX6" fmla="*/ 8535 w 10156"/>
              <a:gd name="connsiteY6" fmla="*/ 9243 h 10119"/>
              <a:gd name="connsiteX7" fmla="*/ 4955 w 10156"/>
              <a:gd name="connsiteY7" fmla="*/ 9807 h 10119"/>
              <a:gd name="connsiteX8" fmla="*/ 3651 w 10156"/>
              <a:gd name="connsiteY8" fmla="*/ 7695 h 10119"/>
              <a:gd name="connsiteX9" fmla="*/ 3774 w 10156"/>
              <a:gd name="connsiteY9" fmla="*/ 4884 h 10119"/>
              <a:gd name="connsiteX10" fmla="*/ 1294 w 10156"/>
              <a:gd name="connsiteY10" fmla="*/ 3501 h 10119"/>
              <a:gd name="connsiteX11" fmla="*/ 27 w 10156"/>
              <a:gd name="connsiteY11" fmla="*/ 2421 h 10119"/>
              <a:gd name="connsiteX0" fmla="*/ 27 w 10156"/>
              <a:gd name="connsiteY0" fmla="*/ 2401 h 10099"/>
              <a:gd name="connsiteX1" fmla="*/ 1135 w 10156"/>
              <a:gd name="connsiteY1" fmla="*/ 694 h 10099"/>
              <a:gd name="connsiteX2" fmla="*/ 5104 w 10156"/>
              <a:gd name="connsiteY2" fmla="*/ 242 h 10099"/>
              <a:gd name="connsiteX3" fmla="*/ 7464 w 10156"/>
              <a:gd name="connsiteY3" fmla="*/ 3174 h 10099"/>
              <a:gd name="connsiteX4" fmla="*/ 10001 w 10156"/>
              <a:gd name="connsiteY4" fmla="*/ 5349 h 10099"/>
              <a:gd name="connsiteX5" fmla="*/ 9953 w 10156"/>
              <a:gd name="connsiteY5" fmla="*/ 7370 h 10099"/>
              <a:gd name="connsiteX6" fmla="*/ 8535 w 10156"/>
              <a:gd name="connsiteY6" fmla="*/ 9223 h 10099"/>
              <a:gd name="connsiteX7" fmla="*/ 4955 w 10156"/>
              <a:gd name="connsiteY7" fmla="*/ 9787 h 10099"/>
              <a:gd name="connsiteX8" fmla="*/ 3651 w 10156"/>
              <a:gd name="connsiteY8" fmla="*/ 7675 h 10099"/>
              <a:gd name="connsiteX9" fmla="*/ 3774 w 10156"/>
              <a:gd name="connsiteY9" fmla="*/ 4864 h 10099"/>
              <a:gd name="connsiteX10" fmla="*/ 1294 w 10156"/>
              <a:gd name="connsiteY10" fmla="*/ 3481 h 10099"/>
              <a:gd name="connsiteX11" fmla="*/ 27 w 10156"/>
              <a:gd name="connsiteY11" fmla="*/ 2401 h 10099"/>
              <a:gd name="connsiteX0" fmla="*/ 27 w 10156"/>
              <a:gd name="connsiteY0" fmla="*/ 2229 h 9927"/>
              <a:gd name="connsiteX1" fmla="*/ 1135 w 10156"/>
              <a:gd name="connsiteY1" fmla="*/ 522 h 9927"/>
              <a:gd name="connsiteX2" fmla="*/ 5104 w 10156"/>
              <a:gd name="connsiteY2" fmla="*/ 70 h 9927"/>
              <a:gd name="connsiteX3" fmla="*/ 7464 w 10156"/>
              <a:gd name="connsiteY3" fmla="*/ 3002 h 9927"/>
              <a:gd name="connsiteX4" fmla="*/ 10001 w 10156"/>
              <a:gd name="connsiteY4" fmla="*/ 5177 h 9927"/>
              <a:gd name="connsiteX5" fmla="*/ 9953 w 10156"/>
              <a:gd name="connsiteY5" fmla="*/ 7198 h 9927"/>
              <a:gd name="connsiteX6" fmla="*/ 8535 w 10156"/>
              <a:gd name="connsiteY6" fmla="*/ 9051 h 9927"/>
              <a:gd name="connsiteX7" fmla="*/ 4955 w 10156"/>
              <a:gd name="connsiteY7" fmla="*/ 9615 h 9927"/>
              <a:gd name="connsiteX8" fmla="*/ 3651 w 10156"/>
              <a:gd name="connsiteY8" fmla="*/ 7503 h 9927"/>
              <a:gd name="connsiteX9" fmla="*/ 3774 w 10156"/>
              <a:gd name="connsiteY9" fmla="*/ 4692 h 9927"/>
              <a:gd name="connsiteX10" fmla="*/ 1294 w 10156"/>
              <a:gd name="connsiteY10" fmla="*/ 3309 h 9927"/>
              <a:gd name="connsiteX11" fmla="*/ 27 w 10156"/>
              <a:gd name="connsiteY11" fmla="*/ 2229 h 9927"/>
              <a:gd name="connsiteX0" fmla="*/ 27 w 10000"/>
              <a:gd name="connsiteY0" fmla="*/ 2285 h 10040"/>
              <a:gd name="connsiteX1" fmla="*/ 1118 w 10000"/>
              <a:gd name="connsiteY1" fmla="*/ 566 h 10040"/>
              <a:gd name="connsiteX2" fmla="*/ 5026 w 10000"/>
              <a:gd name="connsiteY2" fmla="*/ 111 h 10040"/>
              <a:gd name="connsiteX3" fmla="*/ 7349 w 10000"/>
              <a:gd name="connsiteY3" fmla="*/ 3064 h 10040"/>
              <a:gd name="connsiteX4" fmla="*/ 9847 w 10000"/>
              <a:gd name="connsiteY4" fmla="*/ 5255 h 10040"/>
              <a:gd name="connsiteX5" fmla="*/ 9800 w 10000"/>
              <a:gd name="connsiteY5" fmla="*/ 7291 h 10040"/>
              <a:gd name="connsiteX6" fmla="*/ 8404 w 10000"/>
              <a:gd name="connsiteY6" fmla="*/ 9158 h 10040"/>
              <a:gd name="connsiteX7" fmla="*/ 4879 w 10000"/>
              <a:gd name="connsiteY7" fmla="*/ 9726 h 10040"/>
              <a:gd name="connsiteX8" fmla="*/ 3595 w 10000"/>
              <a:gd name="connsiteY8" fmla="*/ 7598 h 10040"/>
              <a:gd name="connsiteX9" fmla="*/ 3716 w 10000"/>
              <a:gd name="connsiteY9" fmla="*/ 4767 h 10040"/>
              <a:gd name="connsiteX10" fmla="*/ 1274 w 10000"/>
              <a:gd name="connsiteY10" fmla="*/ 3373 h 10040"/>
              <a:gd name="connsiteX11" fmla="*/ 27 w 10000"/>
              <a:gd name="connsiteY11" fmla="*/ 2285 h 10040"/>
              <a:gd name="connsiteX0" fmla="*/ 27 w 10000"/>
              <a:gd name="connsiteY0" fmla="*/ 2284 h 10039"/>
              <a:gd name="connsiteX1" fmla="*/ 1118 w 10000"/>
              <a:gd name="connsiteY1" fmla="*/ 565 h 10039"/>
              <a:gd name="connsiteX2" fmla="*/ 5026 w 10000"/>
              <a:gd name="connsiteY2" fmla="*/ 110 h 10039"/>
              <a:gd name="connsiteX3" fmla="*/ 7349 w 10000"/>
              <a:gd name="connsiteY3" fmla="*/ 3063 h 10039"/>
              <a:gd name="connsiteX4" fmla="*/ 9847 w 10000"/>
              <a:gd name="connsiteY4" fmla="*/ 5254 h 10039"/>
              <a:gd name="connsiteX5" fmla="*/ 9800 w 10000"/>
              <a:gd name="connsiteY5" fmla="*/ 7290 h 10039"/>
              <a:gd name="connsiteX6" fmla="*/ 8404 w 10000"/>
              <a:gd name="connsiteY6" fmla="*/ 9157 h 10039"/>
              <a:gd name="connsiteX7" fmla="*/ 4879 w 10000"/>
              <a:gd name="connsiteY7" fmla="*/ 9725 h 10039"/>
              <a:gd name="connsiteX8" fmla="*/ 3595 w 10000"/>
              <a:gd name="connsiteY8" fmla="*/ 7597 h 10039"/>
              <a:gd name="connsiteX9" fmla="*/ 3716 w 10000"/>
              <a:gd name="connsiteY9" fmla="*/ 4766 h 10039"/>
              <a:gd name="connsiteX10" fmla="*/ 1274 w 10000"/>
              <a:gd name="connsiteY10" fmla="*/ 3372 h 10039"/>
              <a:gd name="connsiteX11" fmla="*/ 27 w 10000"/>
              <a:gd name="connsiteY11" fmla="*/ 2284 h 10039"/>
              <a:gd name="connsiteX0" fmla="*/ 27 w 10000"/>
              <a:gd name="connsiteY0" fmla="*/ 2276 h 10031"/>
              <a:gd name="connsiteX1" fmla="*/ 1118 w 10000"/>
              <a:gd name="connsiteY1" fmla="*/ 557 h 10031"/>
              <a:gd name="connsiteX2" fmla="*/ 5026 w 10000"/>
              <a:gd name="connsiteY2" fmla="*/ 102 h 10031"/>
              <a:gd name="connsiteX3" fmla="*/ 7349 w 10000"/>
              <a:gd name="connsiteY3" fmla="*/ 3055 h 10031"/>
              <a:gd name="connsiteX4" fmla="*/ 9847 w 10000"/>
              <a:gd name="connsiteY4" fmla="*/ 5246 h 10031"/>
              <a:gd name="connsiteX5" fmla="*/ 9800 w 10000"/>
              <a:gd name="connsiteY5" fmla="*/ 7282 h 10031"/>
              <a:gd name="connsiteX6" fmla="*/ 8404 w 10000"/>
              <a:gd name="connsiteY6" fmla="*/ 9149 h 10031"/>
              <a:gd name="connsiteX7" fmla="*/ 4879 w 10000"/>
              <a:gd name="connsiteY7" fmla="*/ 9717 h 10031"/>
              <a:gd name="connsiteX8" fmla="*/ 3595 w 10000"/>
              <a:gd name="connsiteY8" fmla="*/ 7589 h 10031"/>
              <a:gd name="connsiteX9" fmla="*/ 3716 w 10000"/>
              <a:gd name="connsiteY9" fmla="*/ 4758 h 10031"/>
              <a:gd name="connsiteX10" fmla="*/ 1274 w 10000"/>
              <a:gd name="connsiteY10" fmla="*/ 3364 h 10031"/>
              <a:gd name="connsiteX11" fmla="*/ 27 w 10000"/>
              <a:gd name="connsiteY11" fmla="*/ 2276 h 10031"/>
              <a:gd name="connsiteX0" fmla="*/ 27 w 10000"/>
              <a:gd name="connsiteY0" fmla="*/ 2297 h 10052"/>
              <a:gd name="connsiteX1" fmla="*/ 1118 w 10000"/>
              <a:gd name="connsiteY1" fmla="*/ 578 h 10052"/>
              <a:gd name="connsiteX2" fmla="*/ 5026 w 10000"/>
              <a:gd name="connsiteY2" fmla="*/ 123 h 10052"/>
              <a:gd name="connsiteX3" fmla="*/ 7349 w 10000"/>
              <a:gd name="connsiteY3" fmla="*/ 3076 h 10052"/>
              <a:gd name="connsiteX4" fmla="*/ 9847 w 10000"/>
              <a:gd name="connsiteY4" fmla="*/ 5267 h 10052"/>
              <a:gd name="connsiteX5" fmla="*/ 9800 w 10000"/>
              <a:gd name="connsiteY5" fmla="*/ 7303 h 10052"/>
              <a:gd name="connsiteX6" fmla="*/ 8404 w 10000"/>
              <a:gd name="connsiteY6" fmla="*/ 9170 h 10052"/>
              <a:gd name="connsiteX7" fmla="*/ 4879 w 10000"/>
              <a:gd name="connsiteY7" fmla="*/ 9738 h 10052"/>
              <a:gd name="connsiteX8" fmla="*/ 3595 w 10000"/>
              <a:gd name="connsiteY8" fmla="*/ 7610 h 10052"/>
              <a:gd name="connsiteX9" fmla="*/ 3716 w 10000"/>
              <a:gd name="connsiteY9" fmla="*/ 4779 h 10052"/>
              <a:gd name="connsiteX10" fmla="*/ 1274 w 10000"/>
              <a:gd name="connsiteY10" fmla="*/ 3385 h 10052"/>
              <a:gd name="connsiteX11" fmla="*/ 27 w 10000"/>
              <a:gd name="connsiteY11" fmla="*/ 2297 h 10052"/>
              <a:gd name="connsiteX0" fmla="*/ 27 w 10000"/>
              <a:gd name="connsiteY0" fmla="*/ 2293 h 10048"/>
              <a:gd name="connsiteX1" fmla="*/ 1118 w 10000"/>
              <a:gd name="connsiteY1" fmla="*/ 574 h 10048"/>
              <a:gd name="connsiteX2" fmla="*/ 5026 w 10000"/>
              <a:gd name="connsiteY2" fmla="*/ 119 h 10048"/>
              <a:gd name="connsiteX3" fmla="*/ 7349 w 10000"/>
              <a:gd name="connsiteY3" fmla="*/ 3072 h 10048"/>
              <a:gd name="connsiteX4" fmla="*/ 9847 w 10000"/>
              <a:gd name="connsiteY4" fmla="*/ 5263 h 10048"/>
              <a:gd name="connsiteX5" fmla="*/ 9800 w 10000"/>
              <a:gd name="connsiteY5" fmla="*/ 7299 h 10048"/>
              <a:gd name="connsiteX6" fmla="*/ 8404 w 10000"/>
              <a:gd name="connsiteY6" fmla="*/ 9166 h 10048"/>
              <a:gd name="connsiteX7" fmla="*/ 4879 w 10000"/>
              <a:gd name="connsiteY7" fmla="*/ 9734 h 10048"/>
              <a:gd name="connsiteX8" fmla="*/ 3595 w 10000"/>
              <a:gd name="connsiteY8" fmla="*/ 7606 h 10048"/>
              <a:gd name="connsiteX9" fmla="*/ 3716 w 10000"/>
              <a:gd name="connsiteY9" fmla="*/ 4775 h 10048"/>
              <a:gd name="connsiteX10" fmla="*/ 1274 w 10000"/>
              <a:gd name="connsiteY10" fmla="*/ 3381 h 10048"/>
              <a:gd name="connsiteX11" fmla="*/ 27 w 10000"/>
              <a:gd name="connsiteY11" fmla="*/ 2293 h 10048"/>
              <a:gd name="connsiteX0" fmla="*/ 27 w 9990"/>
              <a:gd name="connsiteY0" fmla="*/ 2293 h 10048"/>
              <a:gd name="connsiteX1" fmla="*/ 1118 w 9990"/>
              <a:gd name="connsiteY1" fmla="*/ 574 h 10048"/>
              <a:gd name="connsiteX2" fmla="*/ 5026 w 9990"/>
              <a:gd name="connsiteY2" fmla="*/ 119 h 10048"/>
              <a:gd name="connsiteX3" fmla="*/ 7349 w 9990"/>
              <a:gd name="connsiteY3" fmla="*/ 3072 h 10048"/>
              <a:gd name="connsiteX4" fmla="*/ 9847 w 9990"/>
              <a:gd name="connsiteY4" fmla="*/ 5263 h 10048"/>
              <a:gd name="connsiteX5" fmla="*/ 9769 w 9990"/>
              <a:gd name="connsiteY5" fmla="*/ 7272 h 10048"/>
              <a:gd name="connsiteX6" fmla="*/ 8404 w 9990"/>
              <a:gd name="connsiteY6" fmla="*/ 9166 h 10048"/>
              <a:gd name="connsiteX7" fmla="*/ 4879 w 9990"/>
              <a:gd name="connsiteY7" fmla="*/ 9734 h 10048"/>
              <a:gd name="connsiteX8" fmla="*/ 3595 w 9990"/>
              <a:gd name="connsiteY8" fmla="*/ 7606 h 10048"/>
              <a:gd name="connsiteX9" fmla="*/ 3716 w 9990"/>
              <a:gd name="connsiteY9" fmla="*/ 4775 h 10048"/>
              <a:gd name="connsiteX10" fmla="*/ 1274 w 9990"/>
              <a:gd name="connsiteY10" fmla="*/ 3381 h 10048"/>
              <a:gd name="connsiteX11" fmla="*/ 27 w 9990"/>
              <a:gd name="connsiteY11" fmla="*/ 2293 h 10048"/>
              <a:gd name="connsiteX0" fmla="*/ 27 w 10005"/>
              <a:gd name="connsiteY0" fmla="*/ 2282 h 10001"/>
              <a:gd name="connsiteX1" fmla="*/ 1119 w 10005"/>
              <a:gd name="connsiteY1" fmla="*/ 571 h 10001"/>
              <a:gd name="connsiteX2" fmla="*/ 5031 w 10005"/>
              <a:gd name="connsiteY2" fmla="*/ 118 h 10001"/>
              <a:gd name="connsiteX3" fmla="*/ 7356 w 10005"/>
              <a:gd name="connsiteY3" fmla="*/ 3057 h 10001"/>
              <a:gd name="connsiteX4" fmla="*/ 9857 w 10005"/>
              <a:gd name="connsiteY4" fmla="*/ 5238 h 10001"/>
              <a:gd name="connsiteX5" fmla="*/ 9795 w 10005"/>
              <a:gd name="connsiteY5" fmla="*/ 7237 h 10001"/>
              <a:gd name="connsiteX6" fmla="*/ 8412 w 10005"/>
              <a:gd name="connsiteY6" fmla="*/ 9122 h 10001"/>
              <a:gd name="connsiteX7" fmla="*/ 4884 w 10005"/>
              <a:gd name="connsiteY7" fmla="*/ 9688 h 10001"/>
              <a:gd name="connsiteX8" fmla="*/ 3599 w 10005"/>
              <a:gd name="connsiteY8" fmla="*/ 7570 h 10001"/>
              <a:gd name="connsiteX9" fmla="*/ 3720 w 10005"/>
              <a:gd name="connsiteY9" fmla="*/ 4752 h 10001"/>
              <a:gd name="connsiteX10" fmla="*/ 1275 w 10005"/>
              <a:gd name="connsiteY10" fmla="*/ 3365 h 10001"/>
              <a:gd name="connsiteX11" fmla="*/ 27 w 10005"/>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06"/>
              <a:gd name="connsiteY0" fmla="*/ 2282 h 10001"/>
              <a:gd name="connsiteX1" fmla="*/ 1119 w 10006"/>
              <a:gd name="connsiteY1" fmla="*/ 571 h 10001"/>
              <a:gd name="connsiteX2" fmla="*/ 5031 w 10006"/>
              <a:gd name="connsiteY2" fmla="*/ 118 h 10001"/>
              <a:gd name="connsiteX3" fmla="*/ 7356 w 10006"/>
              <a:gd name="connsiteY3" fmla="*/ 3057 h 10001"/>
              <a:gd name="connsiteX4" fmla="*/ 9857 w 10006"/>
              <a:gd name="connsiteY4" fmla="*/ 5238 h 10001"/>
              <a:gd name="connsiteX5" fmla="*/ 9811 w 10006"/>
              <a:gd name="connsiteY5" fmla="*/ 7237 h 10001"/>
              <a:gd name="connsiteX6" fmla="*/ 8412 w 10006"/>
              <a:gd name="connsiteY6" fmla="*/ 9122 h 10001"/>
              <a:gd name="connsiteX7" fmla="*/ 4884 w 10006"/>
              <a:gd name="connsiteY7" fmla="*/ 9688 h 10001"/>
              <a:gd name="connsiteX8" fmla="*/ 3599 w 10006"/>
              <a:gd name="connsiteY8" fmla="*/ 7570 h 10001"/>
              <a:gd name="connsiteX9" fmla="*/ 3720 w 10006"/>
              <a:gd name="connsiteY9" fmla="*/ 4752 h 10001"/>
              <a:gd name="connsiteX10" fmla="*/ 1275 w 10006"/>
              <a:gd name="connsiteY10" fmla="*/ 3365 h 10001"/>
              <a:gd name="connsiteX11" fmla="*/ 27 w 10006"/>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11" h="10001">
                <a:moveTo>
                  <a:pt x="32" y="2282"/>
                </a:moveTo>
                <a:cubicBezTo>
                  <a:pt x="-90" y="1629"/>
                  <a:pt x="96" y="1052"/>
                  <a:pt x="1124" y="571"/>
                </a:cubicBezTo>
                <a:cubicBezTo>
                  <a:pt x="1870" y="192"/>
                  <a:pt x="4334" y="-201"/>
                  <a:pt x="5036" y="118"/>
                </a:cubicBezTo>
                <a:cubicBezTo>
                  <a:pt x="6514" y="383"/>
                  <a:pt x="6533" y="2268"/>
                  <a:pt x="7361" y="3057"/>
                </a:cubicBezTo>
                <a:cubicBezTo>
                  <a:pt x="8444" y="4290"/>
                  <a:pt x="9614" y="4452"/>
                  <a:pt x="9862" y="5238"/>
                </a:cubicBezTo>
                <a:cubicBezTo>
                  <a:pt x="10144" y="5861"/>
                  <a:pt x="9967" y="6629"/>
                  <a:pt x="9816" y="7237"/>
                </a:cubicBezTo>
                <a:cubicBezTo>
                  <a:pt x="9477" y="8190"/>
                  <a:pt x="8785" y="8892"/>
                  <a:pt x="8417" y="9122"/>
                </a:cubicBezTo>
                <a:cubicBezTo>
                  <a:pt x="7779" y="9640"/>
                  <a:pt x="6275" y="10453"/>
                  <a:pt x="4889" y="9688"/>
                </a:cubicBezTo>
                <a:cubicBezTo>
                  <a:pt x="4218" y="9386"/>
                  <a:pt x="3508" y="8493"/>
                  <a:pt x="3604" y="7570"/>
                </a:cubicBezTo>
                <a:cubicBezTo>
                  <a:pt x="3513" y="6793"/>
                  <a:pt x="4161" y="5419"/>
                  <a:pt x="3725" y="4752"/>
                </a:cubicBezTo>
                <a:cubicBezTo>
                  <a:pt x="3408" y="4044"/>
                  <a:pt x="2022" y="3658"/>
                  <a:pt x="1280" y="3365"/>
                </a:cubicBezTo>
                <a:cubicBezTo>
                  <a:pt x="854" y="3135"/>
                  <a:pt x="268" y="2966"/>
                  <a:pt x="32" y="2282"/>
                </a:cubicBezTo>
                <a:close/>
              </a:path>
            </a:pathLst>
          </a:custGeom>
          <a:noFill/>
          <a:ln>
            <a:noFill/>
          </a:ln>
        </p:spPr>
        <p:txBody>
          <a:bodyPr anchor="ctr"/>
          <a:lstStyle>
            <a:lvl1pPr algn="ctr">
              <a:defRPr sz="2400"/>
            </a:lvl1pPr>
          </a:lstStyle>
          <a:p>
            <a:r>
              <a:rPr lang="en-AU" dirty="0"/>
              <a:t>Click in middle icon to insert image. </a:t>
            </a:r>
          </a:p>
        </p:txBody>
      </p:sp>
      <p:cxnSp>
        <p:nvCxnSpPr>
          <p:cNvPr id="9" name="Straight Connector 8">
            <a:extLst>
              <a:ext uri="{FF2B5EF4-FFF2-40B4-BE49-F238E27FC236}">
                <a16:creationId xmlns:a16="http://schemas.microsoft.com/office/drawing/2014/main" id="{CFD586C5-66CA-44FB-A327-F76F50DC77FC}"/>
              </a:ext>
            </a:extLst>
          </p:cNvPr>
          <p:cNvCxnSpPr>
            <a:cxnSpLocks/>
          </p:cNvCxnSpPr>
          <p:nvPr userDrawn="1"/>
        </p:nvCxnSpPr>
        <p:spPr>
          <a:xfrm>
            <a:off x="6730410" y="3813402"/>
            <a:ext cx="3644513" cy="956685"/>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366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B9CE278D-8EEB-4696-B6F8-1AE161FF51D2}"/>
              </a:ext>
            </a:extLst>
          </p:cNvPr>
          <p:cNvSpPr>
            <a:spLocks noGrp="1"/>
          </p:cNvSpPr>
          <p:nvPr>
            <p:ph type="body" sz="quarter" idx="10"/>
          </p:nvPr>
        </p:nvSpPr>
        <p:spPr>
          <a:xfrm>
            <a:off x="-1" y="-5270"/>
            <a:ext cx="15663600" cy="13721269"/>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97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5 h 10005"/>
              <a:gd name="connsiteX1" fmla="*/ 1045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3249 w 10000"/>
              <a:gd name="connsiteY2" fmla="*/ 2450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7500 w 10000"/>
              <a:gd name="connsiteY3" fmla="*/ 7961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5">
                <a:moveTo>
                  <a:pt x="0" y="5"/>
                </a:moveTo>
                <a:lnTo>
                  <a:pt x="1058" y="0"/>
                </a:lnTo>
                <a:cubicBezTo>
                  <a:pt x="1097" y="318"/>
                  <a:pt x="943" y="1798"/>
                  <a:pt x="1957" y="3416"/>
                </a:cubicBezTo>
                <a:cubicBezTo>
                  <a:pt x="2746" y="4514"/>
                  <a:pt x="3477" y="4911"/>
                  <a:pt x="5559" y="6048"/>
                </a:cubicBezTo>
                <a:cubicBezTo>
                  <a:pt x="6393" y="6471"/>
                  <a:pt x="7410" y="7097"/>
                  <a:pt x="8135" y="7773"/>
                </a:cubicBezTo>
                <a:cubicBezTo>
                  <a:pt x="8644" y="8248"/>
                  <a:pt x="9260" y="8886"/>
                  <a:pt x="10000" y="10005"/>
                </a:cubicBezTo>
                <a:lnTo>
                  <a:pt x="0" y="10005"/>
                </a:lnTo>
                <a:lnTo>
                  <a:pt x="0" y="5"/>
                </a:lnTo>
                <a:close/>
              </a:path>
            </a:pathLst>
          </a:custGeom>
          <a:solidFill>
            <a:schemeClr val="bg1">
              <a:alpha val="90000"/>
            </a:schemeClr>
          </a:solidFill>
        </p:spPr>
        <p:txBody>
          <a:bodyPr/>
          <a:lstStyle>
            <a:lvl1pPr>
              <a:lnSpc>
                <a:spcPct val="100000"/>
              </a:lnSpc>
              <a:spcAft>
                <a:spcPts val="0"/>
              </a:spcAft>
              <a:defRPr sz="1000">
                <a:noFill/>
              </a:defRPr>
            </a:lvl1pPr>
            <a:lvl2pPr>
              <a:lnSpc>
                <a:spcPct val="100000"/>
              </a:lnSpc>
              <a:spcAft>
                <a:spcPts val="0"/>
              </a:spcAft>
              <a:defRPr sz="1000">
                <a:noFill/>
              </a:defRPr>
            </a:lvl2pPr>
            <a:lvl3pPr marL="0" indent="0">
              <a:lnSpc>
                <a:spcPct val="100000"/>
              </a:lnSpc>
              <a:spcAft>
                <a:spcPts val="0"/>
              </a:spcAft>
              <a:buNone/>
              <a:defRPr sz="1000">
                <a:noFill/>
              </a:defRPr>
            </a:lvl3pPr>
            <a:lvl4pPr marL="0" indent="0">
              <a:lnSpc>
                <a:spcPct val="100000"/>
              </a:lnSpc>
              <a:spcAft>
                <a:spcPts val="0"/>
              </a:spcAft>
              <a:buNone/>
              <a:defRPr sz="1000">
                <a:noFill/>
              </a:defRPr>
            </a:lvl4pPr>
            <a:lvl5pPr marL="0" indent="0">
              <a:lnSpc>
                <a:spcPct val="100000"/>
              </a:lnSpc>
              <a:spcAft>
                <a:spcPts val="0"/>
              </a:spcAft>
              <a:buNone/>
              <a:defRPr sz="1000">
                <a:noFill/>
              </a:defRPr>
            </a:lvl5pPr>
            <a:lvl6pPr marL="0" indent="0">
              <a:lnSpc>
                <a:spcPct val="100000"/>
              </a:lnSpc>
              <a:spcAft>
                <a:spcPts val="0"/>
              </a:spcAft>
              <a:buNone/>
              <a:defRPr sz="1000">
                <a:noFill/>
              </a:defRPr>
            </a:lvl6pPr>
            <a:lvl7pPr marL="0" indent="0">
              <a:lnSpc>
                <a:spcPct val="100000"/>
              </a:lnSpc>
              <a:spcAft>
                <a:spcPts val="0"/>
              </a:spcAft>
              <a:buNone/>
              <a:defRPr sz="1000">
                <a:noFill/>
              </a:defRPr>
            </a:lvl7pPr>
            <a:lvl8pPr marL="0" indent="0">
              <a:lnSpc>
                <a:spcPct val="100000"/>
              </a:lnSpc>
              <a:spcAft>
                <a:spcPts val="0"/>
              </a:spcAft>
              <a:buNone/>
              <a:defRPr sz="1000">
                <a:noFill/>
              </a:defRPr>
            </a:lvl8pPr>
            <a:lvl9pPr marL="0" indent="0">
              <a:lnSpc>
                <a:spcPct val="100000"/>
              </a:lnSpc>
              <a:spcAft>
                <a:spcPts val="0"/>
              </a:spcAft>
              <a:buNone/>
              <a:defRPr sz="10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itle 1"/>
          <p:cNvSpPr>
            <a:spLocks noGrp="1"/>
          </p:cNvSpPr>
          <p:nvPr>
            <p:ph type="title"/>
          </p:nvPr>
        </p:nvSpPr>
        <p:spPr>
          <a:xfrm>
            <a:off x="2451643" y="9822694"/>
            <a:ext cx="8480218" cy="1491516"/>
          </a:xfrm>
        </p:spPr>
        <p:txBody>
          <a:bodyPr/>
          <a:lstStyle/>
          <a:p>
            <a:r>
              <a:rPr lang="en-US" noProof="0"/>
              <a:t>Click to edit Master title style</a:t>
            </a:r>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9" name="Picture Placeholder 8">
            <a:extLst>
              <a:ext uri="{FF2B5EF4-FFF2-40B4-BE49-F238E27FC236}">
                <a16:creationId xmlns:a16="http://schemas.microsoft.com/office/drawing/2014/main" id="{55EE3CD5-309D-4967-8A61-7F546CA80DFF}"/>
              </a:ext>
            </a:extLst>
          </p:cNvPr>
          <p:cNvSpPr>
            <a:spLocks noGrp="1"/>
          </p:cNvSpPr>
          <p:nvPr>
            <p:ph type="pic" sz="quarter" idx="15" hasCustomPrompt="1"/>
          </p:nvPr>
        </p:nvSpPr>
        <p:spPr>
          <a:xfrm>
            <a:off x="0" y="0"/>
            <a:ext cx="24384000" cy="13720763"/>
          </a:xfrm>
        </p:spPr>
        <p:txBody>
          <a:bodyPr anchor="ctr"/>
          <a:lstStyle>
            <a:lvl1pPr algn="ctr">
              <a:defRPr/>
            </a:lvl1pPr>
          </a:lstStyle>
          <a:p>
            <a:r>
              <a:rPr lang="en-AU" dirty="0"/>
              <a:t>Click in the middle icon to insert picture. </a:t>
            </a:r>
            <a:br>
              <a:rPr lang="en-AU" dirty="0"/>
            </a:br>
            <a:r>
              <a:rPr lang="en-AU" dirty="0"/>
              <a:t>Then right click and send to back.</a:t>
            </a:r>
          </a:p>
        </p:txBody>
      </p:sp>
    </p:spTree>
    <p:extLst>
      <p:ext uri="{BB962C8B-B14F-4D97-AF65-F5344CB8AC3E}">
        <p14:creationId xmlns:p14="http://schemas.microsoft.com/office/powerpoint/2010/main" val="602858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Last Pag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0DB917-C705-49F9-B42A-25CB97ECC7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9839" y="11313495"/>
            <a:ext cx="3209551" cy="905258"/>
          </a:xfrm>
          <a:prstGeom prst="rect">
            <a:avLst/>
          </a:prstGeom>
        </p:spPr>
      </p:pic>
      <p:pic>
        <p:nvPicPr>
          <p:cNvPr id="11" name="Picture 10">
            <a:extLst>
              <a:ext uri="{FF2B5EF4-FFF2-40B4-BE49-F238E27FC236}">
                <a16:creationId xmlns:a16="http://schemas.microsoft.com/office/drawing/2014/main" id="{0F3CEB39-09CB-4637-B543-05B2C395ED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85141" y="3015988"/>
            <a:ext cx="18013717" cy="7684024"/>
          </a:xfrm>
          <a:prstGeom prst="rect">
            <a:avLst/>
          </a:prstGeom>
        </p:spPr>
      </p:pic>
    </p:spTree>
    <p:extLst>
      <p:ext uri="{BB962C8B-B14F-4D97-AF65-F5344CB8AC3E}">
        <p14:creationId xmlns:p14="http://schemas.microsoft.com/office/powerpoint/2010/main" val="3186513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AU" noProof="0" dirty="0"/>
          </a:p>
        </p:txBody>
      </p:sp>
      <p:sp>
        <p:nvSpPr>
          <p:cNvPr id="14" name="Slide Number Placeholder 13"/>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p>
            <a:r>
              <a:rPr lang="en-AU"/>
              <a:t>Presentation title goes here</a:t>
            </a:r>
            <a:endParaRPr lang="en-AU" dirty="0"/>
          </a:p>
        </p:txBody>
      </p:sp>
    </p:spTree>
    <p:extLst>
      <p:ext uri="{BB962C8B-B14F-4D97-AF65-F5344CB8AC3E}">
        <p14:creationId xmlns:p14="http://schemas.microsoft.com/office/powerpoint/2010/main" val="546547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76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77F49E7-E29F-4A11-8A81-7EA3C307C65B}"/>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a:stretch/>
        </p:blipFill>
        <p:spPr>
          <a:xfrm>
            <a:off x="20877965" y="857"/>
            <a:ext cx="3504511" cy="13714286"/>
          </a:xfrm>
          <a:prstGeom prst="rect">
            <a:avLst/>
          </a:prstGeom>
        </p:spPr>
      </p:pic>
      <p:sp>
        <p:nvSpPr>
          <p:cNvPr id="2" name="Title Placeholder 1"/>
          <p:cNvSpPr>
            <a:spLocks noGrp="1"/>
          </p:cNvSpPr>
          <p:nvPr>
            <p:ph type="title"/>
          </p:nvPr>
        </p:nvSpPr>
        <p:spPr>
          <a:xfrm>
            <a:off x="2451642" y="2371824"/>
            <a:ext cx="18336313" cy="1491516"/>
          </a:xfrm>
          <a:prstGeom prst="rect">
            <a:avLst/>
          </a:prstGeom>
        </p:spPr>
        <p:txBody>
          <a:bodyPr vert="horz" lIns="0" tIns="0" rIns="0" bIns="0" rtlCol="0" anchor="t">
            <a:noAutofit/>
          </a:bodyPr>
          <a:lstStyle/>
          <a:p>
            <a:r>
              <a:rPr lang="en-US" noProof="0"/>
              <a:t>Click to edit Master title style</a:t>
            </a:r>
            <a:endParaRPr lang="en-AU" noProof="0" dirty="0"/>
          </a:p>
        </p:txBody>
      </p:sp>
      <p:sp>
        <p:nvSpPr>
          <p:cNvPr id="3" name="Text Placeholder 2"/>
          <p:cNvSpPr>
            <a:spLocks noGrp="1"/>
          </p:cNvSpPr>
          <p:nvPr>
            <p:ph type="body" idx="1"/>
          </p:nvPr>
        </p:nvSpPr>
        <p:spPr>
          <a:xfrm>
            <a:off x="2451642" y="4368480"/>
            <a:ext cx="18336313" cy="8710706"/>
          </a:xfrm>
          <a:prstGeom prst="rect">
            <a:avLst/>
          </a:prstGeom>
        </p:spPr>
        <p:txBody>
          <a:bodyPr vert="horz" lIns="0" tIns="0" rIns="0" bIns="0" rtlCol="0">
            <a:noAutofit/>
          </a:body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4" name="Date Placeholder 3"/>
          <p:cNvSpPr>
            <a:spLocks noGrp="1"/>
          </p:cNvSpPr>
          <p:nvPr>
            <p:ph type="dt" sz="half" idx="2"/>
          </p:nvPr>
        </p:nvSpPr>
        <p:spPr>
          <a:xfrm>
            <a:off x="17852332" y="591268"/>
            <a:ext cx="6051266" cy="432000"/>
          </a:xfrm>
          <a:prstGeom prst="rect">
            <a:avLst/>
          </a:prstGeom>
        </p:spPr>
        <p:txBody>
          <a:bodyPr vert="horz" lIns="0" tIns="0" rIns="0" bIns="0" rtlCol="0" anchor="ctr"/>
          <a:lstStyle>
            <a:lvl1pPr algn="l">
              <a:defRPr sz="1000">
                <a:solidFill>
                  <a:schemeClr val="tx1"/>
                </a:solidFill>
                <a:latin typeface="+mn-lt"/>
                <a:cs typeface="Arial" pitchFamily="34" charset="0"/>
              </a:defRPr>
            </a:lvl1pPr>
          </a:lstStyle>
          <a:p>
            <a:r>
              <a:rPr lang="en-US" noProof="0"/>
              <a:t>XX Month 2019</a:t>
            </a:r>
            <a:endParaRPr lang="en-AU" noProof="0" dirty="0"/>
          </a:p>
        </p:txBody>
      </p:sp>
      <p:sp>
        <p:nvSpPr>
          <p:cNvPr id="6" name="Slide Number Placeholder 5"/>
          <p:cNvSpPr>
            <a:spLocks noGrp="1"/>
          </p:cNvSpPr>
          <p:nvPr>
            <p:ph type="sldNum" sz="quarter" idx="4"/>
          </p:nvPr>
        </p:nvSpPr>
        <p:spPr>
          <a:xfrm>
            <a:off x="23178946" y="6972543"/>
            <a:ext cx="904873" cy="432000"/>
          </a:xfrm>
          <a:prstGeom prst="rect">
            <a:avLst/>
          </a:prstGeom>
        </p:spPr>
        <p:txBody>
          <a:bodyPr vert="horz" lIns="0" tIns="0" rIns="0" bIns="0" rtlCol="0" anchor="ctr"/>
          <a:lstStyle>
            <a:lvl1pPr algn="ctr">
              <a:defRPr lang="en-AU" sz="3600" b="1" smtClean="0">
                <a:solidFill>
                  <a:schemeClr val="bg1"/>
                </a:solidFill>
                <a:latin typeface="+mn-lt"/>
                <a:cs typeface="Arial" pitchFamily="34" charset="0"/>
              </a:defRPr>
            </a:lvl1pPr>
          </a:lstStyle>
          <a:p>
            <a:fld id="{CE1B70CE-F4BC-4B6F-A663-B479B5E51611}" type="slidenum">
              <a:rPr lang="en-AU" smtClean="0"/>
              <a:pPr/>
              <a:t>‹#›</a:t>
            </a:fld>
            <a:endParaRPr lang="en-AU" dirty="0"/>
          </a:p>
        </p:txBody>
      </p:sp>
      <p:sp>
        <p:nvSpPr>
          <p:cNvPr id="8" name="Footer Placeholder 7">
            <a:extLst>
              <a:ext uri="{FF2B5EF4-FFF2-40B4-BE49-F238E27FC236}">
                <a16:creationId xmlns:a16="http://schemas.microsoft.com/office/drawing/2014/main" id="{49C9EB57-13FF-4D87-A5B6-2561934128B6}"/>
              </a:ext>
            </a:extLst>
          </p:cNvPr>
          <p:cNvSpPr>
            <a:spLocks noGrp="1"/>
          </p:cNvSpPr>
          <p:nvPr>
            <p:ph type="ftr" sz="quarter" idx="3"/>
          </p:nvPr>
        </p:nvSpPr>
        <p:spPr>
          <a:xfrm>
            <a:off x="2451642" y="556549"/>
            <a:ext cx="14150848" cy="438790"/>
          </a:xfrm>
          <a:prstGeom prst="rect">
            <a:avLst/>
          </a:prstGeom>
        </p:spPr>
        <p:txBody>
          <a:bodyPr vert="horz" lIns="0" tIns="0" rIns="0" bIns="0" rtlCol="0" anchor="t"/>
          <a:lstStyle>
            <a:lvl1pPr algn="l">
              <a:defRPr sz="2400">
                <a:solidFill>
                  <a:schemeClr val="tx2"/>
                </a:solidFill>
              </a:defRPr>
            </a:lvl1pPr>
          </a:lstStyle>
          <a:p>
            <a:r>
              <a:rPr lang="en-AU"/>
              <a:t>Presentation title goes here</a:t>
            </a:r>
            <a:endParaRPr lang="en-AU" dirty="0"/>
          </a:p>
        </p:txBody>
      </p:sp>
      <p:pic>
        <p:nvPicPr>
          <p:cNvPr id="9" name="Picture 8" descr="A close up of a logo&#10;&#10;Description automatically generated">
            <a:extLst>
              <a:ext uri="{FF2B5EF4-FFF2-40B4-BE49-F238E27FC236}">
                <a16:creationId xmlns:a16="http://schemas.microsoft.com/office/drawing/2014/main" id="{46E90E86-3DA3-42D4-BD17-F307D6A4740B}"/>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1574342" y="12466537"/>
            <a:ext cx="2173228" cy="612649"/>
          </a:xfrm>
          <a:prstGeom prst="rect">
            <a:avLst/>
          </a:prstGeom>
        </p:spPr>
      </p:pic>
    </p:spTree>
    <p:extLst>
      <p:ext uri="{BB962C8B-B14F-4D97-AF65-F5344CB8AC3E}">
        <p14:creationId xmlns:p14="http://schemas.microsoft.com/office/powerpoint/2010/main" val="206345408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50" r:id="rId6"/>
    <p:sldLayoutId id="2147483660" r:id="rId7"/>
    <p:sldLayoutId id="2147483657" r:id="rId8"/>
    <p:sldLayoutId id="2147483658" r:id="rId9"/>
    <p:sldLayoutId id="2147483656" r:id="rId10"/>
    <p:sldLayoutId id="2147483659" r:id="rId11"/>
    <p:sldLayoutId id="2147483665" r:id="rId12"/>
    <p:sldLayoutId id="2147483667" r:id="rId13"/>
    <p:sldLayoutId id="2147483654" r:id="rId14"/>
    <p:sldLayoutId id="2147483655" r:id="rId15"/>
  </p:sldLayoutIdLst>
  <p:hf hdr="0"/>
  <p:txStyles>
    <p:titleStyle>
      <a:lvl1pPr algn="l" defTabSz="914400" rtl="0" eaLnBrk="1" latinLnBrk="0" hangingPunct="1">
        <a:lnSpc>
          <a:spcPts val="5600"/>
        </a:lnSpc>
        <a:spcBef>
          <a:spcPct val="0"/>
        </a:spcBef>
        <a:buNone/>
        <a:defRPr sz="4600" b="1" kern="1200">
          <a:solidFill>
            <a:schemeClr val="tx2"/>
          </a:solidFill>
          <a:latin typeface="+mj-lt"/>
          <a:ea typeface="+mj-ea"/>
          <a:cs typeface="Arial" pitchFamily="34" charset="0"/>
        </a:defRPr>
      </a:lvl1pPr>
    </p:titleStyle>
    <p:bodyStyle>
      <a:lvl1pPr marL="0" indent="0" algn="l" defTabSz="914400" rtl="0" eaLnBrk="1" latinLnBrk="0" hangingPunct="1">
        <a:lnSpc>
          <a:spcPts val="5400"/>
        </a:lnSpc>
        <a:spcBef>
          <a:spcPts val="0"/>
        </a:spcBef>
        <a:spcAft>
          <a:spcPts val="1300"/>
        </a:spcAft>
        <a:buFont typeface="Arial" pitchFamily="34" charset="0"/>
        <a:buNone/>
        <a:defRPr sz="4600" kern="1200" baseline="0">
          <a:solidFill>
            <a:schemeClr val="tx2"/>
          </a:solidFill>
          <a:latin typeface="+mn-lt"/>
          <a:ea typeface="+mn-ea"/>
          <a:cs typeface="Arial" pitchFamily="34" charset="0"/>
        </a:defRPr>
      </a:lvl1pPr>
      <a:lvl2pPr marL="0" indent="0" algn="l" defTabSz="914400" rtl="0" eaLnBrk="1" latinLnBrk="0" hangingPunct="1">
        <a:lnSpc>
          <a:spcPts val="4800"/>
        </a:lnSpc>
        <a:spcBef>
          <a:spcPts val="0"/>
        </a:spcBef>
        <a:spcAft>
          <a:spcPts val="567"/>
        </a:spcAft>
        <a:buClrTx/>
        <a:buSzPct val="100000"/>
        <a:buFont typeface="Arial" panose="020B0604020202020204" pitchFamily="34" charset="0"/>
        <a:buNone/>
        <a:defRPr sz="3400" kern="1200">
          <a:solidFill>
            <a:schemeClr val="tx2"/>
          </a:solidFill>
          <a:latin typeface="+mn-lt"/>
          <a:ea typeface="+mn-ea"/>
          <a:cs typeface="Arial" pitchFamily="34" charset="0"/>
        </a:defRPr>
      </a:lvl2pPr>
      <a:lvl3pPr marL="43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3pPr>
      <a:lvl4pPr marL="86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4pPr>
      <a:lvl5pPr marL="1296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baseline="0">
          <a:solidFill>
            <a:schemeClr val="tx2"/>
          </a:solidFill>
          <a:latin typeface="+mn-lt"/>
          <a:ea typeface="+mn-ea"/>
          <a:cs typeface="Arial" pitchFamily="34" charset="0"/>
        </a:defRPr>
      </a:lvl5pPr>
      <a:lvl6pPr marL="1728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6pPr>
      <a:lvl7pPr marL="2160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7pPr>
      <a:lvl8pPr marL="259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8pPr>
      <a:lvl9pPr marL="302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E58D-C71C-4388-A7A2-14DC837DC947}"/>
              </a:ext>
            </a:extLst>
          </p:cNvPr>
          <p:cNvSpPr>
            <a:spLocks noGrp="1"/>
          </p:cNvSpPr>
          <p:nvPr>
            <p:ph type="title"/>
          </p:nvPr>
        </p:nvSpPr>
        <p:spPr>
          <a:xfrm>
            <a:off x="-22820" y="3545632"/>
            <a:ext cx="21392106" cy="5046911"/>
          </a:xfrm>
        </p:spPr>
        <p:txBody>
          <a:bodyPr/>
          <a:lstStyle/>
          <a:p>
            <a:pPr algn="ctr">
              <a:spcAft>
                <a:spcPts val="1200"/>
              </a:spcAft>
            </a:pPr>
            <a:r>
              <a:rPr lang="en-US" altLang="en-US" sz="9900" dirty="0" smtClean="0"/>
              <a:t>Module 5.2 / Week 10</a:t>
            </a:r>
            <a:br>
              <a:rPr lang="en-US" altLang="en-US" sz="9900" dirty="0" smtClean="0"/>
            </a:br>
            <a:r>
              <a:rPr lang="en-US" altLang="en-US" dirty="0" smtClean="0"/>
              <a:t/>
            </a:r>
            <a:br>
              <a:rPr lang="en-US" altLang="en-US" dirty="0" smtClean="0"/>
            </a:br>
            <a:r>
              <a:rPr lang="en-US" altLang="en-US" dirty="0" smtClean="0"/>
              <a:t>   </a:t>
            </a:r>
            <a:r>
              <a:rPr lang="en-AU" altLang="en-US" sz="9900" dirty="0"/>
              <a:t>Audit completion and </a:t>
            </a:r>
            <a:r>
              <a:rPr lang="en-AU" altLang="en-US" sz="9900" dirty="0" smtClean="0"/>
              <a:t>review</a:t>
            </a:r>
            <a:endParaRPr lang="en-US" altLang="en-US" sz="9900" dirty="0"/>
          </a:p>
        </p:txBody>
      </p:sp>
      <p:sp>
        <p:nvSpPr>
          <p:cNvPr id="6" name="Footer Placeholder 5">
            <a:extLst>
              <a:ext uri="{FF2B5EF4-FFF2-40B4-BE49-F238E27FC236}">
                <a16:creationId xmlns:a16="http://schemas.microsoft.com/office/drawing/2014/main" id="{1783B35F-56FA-4139-892E-C49455676B90}"/>
              </a:ext>
            </a:extLst>
          </p:cNvPr>
          <p:cNvSpPr>
            <a:spLocks noGrp="1"/>
          </p:cNvSpPr>
          <p:nvPr>
            <p:ph type="ftr" sz="quarter" idx="11"/>
          </p:nvPr>
        </p:nvSpPr>
        <p:spPr>
          <a:xfrm>
            <a:off x="454696" y="12255229"/>
            <a:ext cx="14150848" cy="438790"/>
          </a:xfrm>
        </p:spPr>
        <p:txBody>
          <a:bodyPr/>
          <a:lstStyle/>
          <a:p>
            <a:pPr marL="0" marR="0" lvl="0" indent="0" algn="l" defTabSz="2437790" rtl="0" eaLnBrk="1" fontAlgn="auto" latinLnBrk="0" hangingPunct="1">
              <a:lnSpc>
                <a:spcPct val="100000"/>
              </a:lnSpc>
              <a:spcBef>
                <a:spcPts val="0"/>
              </a:spcBef>
              <a:spcAft>
                <a:spcPts val="0"/>
              </a:spcAft>
              <a:buClrTx/>
              <a:buSzTx/>
              <a:buFontTx/>
              <a:buNone/>
              <a:tabLst/>
              <a:defRPr/>
            </a:pPr>
            <a:r>
              <a:rPr kumimoji="0" lang="en-AU" sz="4400" b="1" i="0" u="none" strike="noStrike" kern="1200" cap="none" spc="0" normalizeH="0" baseline="0" noProof="0" dirty="0" smtClean="0">
                <a:ln>
                  <a:noFill/>
                </a:ln>
                <a:solidFill>
                  <a:prstClr val="white"/>
                </a:solidFill>
                <a:effectLst/>
                <a:uLnTx/>
                <a:uFillTx/>
                <a:latin typeface="Arial"/>
                <a:ea typeface="+mn-ea"/>
                <a:cs typeface="+mn-cs"/>
              </a:rPr>
              <a:t>ACCT6006  Auditing Theory and Practice</a:t>
            </a:r>
            <a:endParaRPr kumimoji="0" lang="en-AU" sz="4400" b="1"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441363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44A376-5767-414C-9870-68FA5774C107}"/>
              </a:ext>
            </a:extLst>
          </p:cNvPr>
          <p:cNvSpPr>
            <a:spLocks noGrp="1"/>
          </p:cNvSpPr>
          <p:nvPr>
            <p:ph idx="1"/>
          </p:nvPr>
        </p:nvSpPr>
        <p:spPr>
          <a:xfrm>
            <a:off x="1822848" y="2537520"/>
            <a:ext cx="19298144" cy="11178480"/>
          </a:xfrm>
        </p:spPr>
        <p:txBody>
          <a:bodyPr/>
          <a:lstStyle/>
          <a:p>
            <a:pPr lvl="1">
              <a:lnSpc>
                <a:spcPts val="5400"/>
              </a:lnSpc>
              <a:spcBef>
                <a:spcPts val="1800"/>
              </a:spcBef>
              <a:spcAft>
                <a:spcPts val="1300"/>
              </a:spcAft>
              <a:defRPr/>
            </a:pPr>
            <a:r>
              <a:rPr lang="en-GB" altLang="en-US" sz="4000" dirty="0" smtClean="0"/>
              <a:t>10.1 </a:t>
            </a:r>
            <a:r>
              <a:rPr lang="en-GB" altLang="en-US" sz="4000" dirty="0"/>
              <a:t>Explain the significance of the date of the auditor’s report.</a:t>
            </a:r>
            <a:endParaRPr lang="en-AU" altLang="en-US" sz="4000" dirty="0"/>
          </a:p>
          <a:p>
            <a:pPr lvl="1">
              <a:lnSpc>
                <a:spcPts val="5400"/>
              </a:lnSpc>
              <a:spcBef>
                <a:spcPts val="1800"/>
              </a:spcBef>
              <a:spcAft>
                <a:spcPts val="1300"/>
              </a:spcAft>
              <a:defRPr/>
            </a:pPr>
            <a:r>
              <a:rPr lang="en-GB" altLang="en-US" sz="4000" dirty="0" smtClean="0"/>
              <a:t>10.2 </a:t>
            </a:r>
            <a:r>
              <a:rPr lang="en-GB" altLang="en-US" sz="4000" dirty="0"/>
              <a:t>Define subsequent events of audit interest and describe the audit procedures applied specifically to identify such events.</a:t>
            </a:r>
            <a:endParaRPr lang="en-AU" altLang="en-US" sz="4000" dirty="0"/>
          </a:p>
          <a:p>
            <a:pPr lvl="1">
              <a:lnSpc>
                <a:spcPts val="5400"/>
              </a:lnSpc>
              <a:spcBef>
                <a:spcPts val="1800"/>
              </a:spcBef>
              <a:spcAft>
                <a:spcPts val="1300"/>
              </a:spcAft>
              <a:defRPr/>
            </a:pPr>
            <a:r>
              <a:rPr lang="en-GB" altLang="en-US" sz="4000" dirty="0" smtClean="0"/>
              <a:t>10.3 </a:t>
            </a:r>
            <a:r>
              <a:rPr lang="en-GB" altLang="en-US" sz="4000" dirty="0"/>
              <a:t>Describe the nature and purpose of written representations obtained from the entity’s management and solicitors.</a:t>
            </a:r>
            <a:endParaRPr lang="en-AU" altLang="en-US" sz="4000" dirty="0"/>
          </a:p>
          <a:p>
            <a:pPr lvl="1">
              <a:lnSpc>
                <a:spcPts val="5400"/>
              </a:lnSpc>
              <a:spcBef>
                <a:spcPts val="1800"/>
              </a:spcBef>
              <a:spcAft>
                <a:spcPts val="1300"/>
              </a:spcAft>
              <a:defRPr/>
            </a:pPr>
            <a:r>
              <a:rPr lang="en-GB" altLang="en-US" sz="4000" dirty="0" smtClean="0"/>
              <a:t>10.4 </a:t>
            </a:r>
            <a:r>
              <a:rPr lang="en-GB" altLang="en-US" sz="4000" dirty="0"/>
              <a:t>Explain the purpose and steps involved in reviewing the audit working papers and the financial report, including the final assessment of materiality and audit risk.</a:t>
            </a:r>
            <a:endParaRPr lang="en-AU" altLang="en-US" sz="4000" dirty="0"/>
          </a:p>
          <a:p>
            <a:pPr lvl="1">
              <a:lnSpc>
                <a:spcPts val="5400"/>
              </a:lnSpc>
              <a:spcBef>
                <a:spcPts val="1800"/>
              </a:spcBef>
              <a:spcAft>
                <a:spcPts val="1300"/>
              </a:spcAft>
              <a:defRPr/>
            </a:pPr>
            <a:r>
              <a:rPr lang="en-GB" altLang="en-US" sz="4000" dirty="0" smtClean="0"/>
              <a:t>10.5 </a:t>
            </a:r>
            <a:r>
              <a:rPr lang="en-GB" altLang="en-US" sz="4000" dirty="0"/>
              <a:t>Understand the auditor’s responsibilities in consideration of the entity’s ability to continue as a going concern.</a:t>
            </a:r>
            <a:endParaRPr lang="en-AU" altLang="en-US" sz="4000" dirty="0"/>
          </a:p>
          <a:p>
            <a:pPr lvl="1">
              <a:lnSpc>
                <a:spcPts val="5400"/>
              </a:lnSpc>
              <a:spcBef>
                <a:spcPts val="1800"/>
              </a:spcBef>
              <a:spcAft>
                <a:spcPts val="1300"/>
              </a:spcAft>
              <a:defRPr/>
            </a:pPr>
            <a:endParaRPr lang="en-AU" sz="4000" dirty="0"/>
          </a:p>
        </p:txBody>
      </p:sp>
      <p:sp>
        <p:nvSpPr>
          <p:cNvPr id="3" name="Slide Number Placeholder 2">
            <a:extLst>
              <a:ext uri="{FF2B5EF4-FFF2-40B4-BE49-F238E27FC236}">
                <a16:creationId xmlns:a16="http://schemas.microsoft.com/office/drawing/2014/main" id="{51497C49-DD68-43AB-ABA8-1EFD8FC499B1}"/>
              </a:ext>
            </a:extLst>
          </p:cNvPr>
          <p:cNvSpPr>
            <a:spLocks noGrp="1"/>
          </p:cNvSpPr>
          <p:nvPr>
            <p:ph type="sldNum" sz="quarter" idx="12"/>
          </p:nvPr>
        </p:nvSpPr>
        <p:spPr/>
        <p:txBody>
          <a:bodyPr/>
          <a:lstStyle/>
          <a:p>
            <a:fld id="{CE1B70CE-F4BC-4B6F-A663-B479B5E51611}" type="slidenum">
              <a:rPr lang="en-AU" noProof="0" smtClean="0"/>
              <a:pPr/>
              <a:t>2</a:t>
            </a:fld>
            <a:endParaRPr lang="en-AU" noProof="0" dirty="0"/>
          </a:p>
        </p:txBody>
      </p:sp>
      <p:sp>
        <p:nvSpPr>
          <p:cNvPr id="4" name="Title 3">
            <a:extLst>
              <a:ext uri="{FF2B5EF4-FFF2-40B4-BE49-F238E27FC236}">
                <a16:creationId xmlns:a16="http://schemas.microsoft.com/office/drawing/2014/main" id="{84EDB363-C2AA-485D-92FA-778E076FE30D}"/>
              </a:ext>
            </a:extLst>
          </p:cNvPr>
          <p:cNvSpPr>
            <a:spLocks noGrp="1"/>
          </p:cNvSpPr>
          <p:nvPr>
            <p:ph type="title"/>
          </p:nvPr>
        </p:nvSpPr>
        <p:spPr>
          <a:xfrm>
            <a:off x="2038872" y="1046004"/>
            <a:ext cx="18336313" cy="1491516"/>
          </a:xfrm>
        </p:spPr>
        <p:txBody>
          <a:bodyPr/>
          <a:lstStyle/>
          <a:p>
            <a:r>
              <a:rPr lang="en-AU" dirty="0"/>
              <a:t>Learning Objectives</a:t>
            </a:r>
          </a:p>
        </p:txBody>
      </p:sp>
    </p:spTree>
    <p:extLst>
      <p:ext uri="{BB962C8B-B14F-4D97-AF65-F5344CB8AC3E}">
        <p14:creationId xmlns:p14="http://schemas.microsoft.com/office/powerpoint/2010/main" val="3720839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8999AF-CDFD-4E70-ABEA-AA3460556EBD}"/>
              </a:ext>
            </a:extLst>
          </p:cNvPr>
          <p:cNvSpPr>
            <a:spLocks noGrp="1"/>
          </p:cNvSpPr>
          <p:nvPr>
            <p:ph type="body" sz="quarter" idx="15"/>
          </p:nvPr>
        </p:nvSpPr>
        <p:spPr/>
        <p:txBody>
          <a:bodyPr/>
          <a:lstStyle/>
          <a:p>
            <a:r>
              <a:rPr lang="en-AU" altLang="en-US" sz="9600" dirty="0"/>
              <a:t>LO </a:t>
            </a:r>
            <a:r>
              <a:rPr lang="en-AU" altLang="en-US" sz="9600" dirty="0" smtClean="0"/>
              <a:t>10.1</a:t>
            </a:r>
            <a:endParaRPr lang="en-AU" altLang="en-US" sz="9600" dirty="0"/>
          </a:p>
          <a:p>
            <a:r>
              <a:rPr lang="en-AU" altLang="en-US" sz="9600" dirty="0" smtClean="0"/>
              <a:t> </a:t>
            </a:r>
            <a:r>
              <a:rPr lang="en-AU" altLang="en-US" sz="9600" dirty="0"/>
              <a:t>The date of the </a:t>
            </a:r>
            <a:r>
              <a:rPr lang="en-AU" altLang="en-US" sz="9600" dirty="0" smtClean="0"/>
              <a:t>Auditor’s </a:t>
            </a:r>
            <a:r>
              <a:rPr lang="en-AU" altLang="en-US" sz="9600" dirty="0"/>
              <a:t>report</a:t>
            </a:r>
            <a:endParaRPr lang="en-AU" dirty="0"/>
          </a:p>
        </p:txBody>
      </p:sp>
    </p:spTree>
    <p:extLst>
      <p:ext uri="{BB962C8B-B14F-4D97-AF65-F5344CB8AC3E}">
        <p14:creationId xmlns:p14="http://schemas.microsoft.com/office/powerpoint/2010/main" val="2564300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9A3C66-49E2-49F6-9DBF-C6D07DE18F71}"/>
              </a:ext>
            </a:extLst>
          </p:cNvPr>
          <p:cNvSpPr>
            <a:spLocks noGrp="1"/>
          </p:cNvSpPr>
          <p:nvPr>
            <p:ph idx="1"/>
          </p:nvPr>
        </p:nvSpPr>
        <p:spPr>
          <a:xfrm>
            <a:off x="1894856" y="3833664"/>
            <a:ext cx="20881476"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Important because it establishes the date of the auditor’s responsibility for knowledge of events that should be reflected in the financial report.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Auditor’s report should be dated when it is actually signed and no earlier than the date of directors’ declaration.</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Ensures financial report was completed and formally accepted by officers of the company prior to the auditor expressing an opinion.</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endParaRPr lang="en-AU" sz="4900" dirty="0"/>
          </a:p>
        </p:txBody>
      </p:sp>
      <p:sp>
        <p:nvSpPr>
          <p:cNvPr id="3" name="Slide Number Placeholder 2">
            <a:extLst>
              <a:ext uri="{FF2B5EF4-FFF2-40B4-BE49-F238E27FC236}">
                <a16:creationId xmlns:a16="http://schemas.microsoft.com/office/drawing/2014/main" id="{2FA3B001-44C4-4D94-AEA5-E1AD6AD8D86D}"/>
              </a:ext>
            </a:extLst>
          </p:cNvPr>
          <p:cNvSpPr>
            <a:spLocks noGrp="1"/>
          </p:cNvSpPr>
          <p:nvPr>
            <p:ph type="sldNum" sz="quarter" idx="12"/>
          </p:nvPr>
        </p:nvSpPr>
        <p:spPr/>
        <p:txBody>
          <a:bodyPr/>
          <a:lstStyle/>
          <a:p>
            <a:fld id="{CE1B70CE-F4BC-4B6F-A663-B479B5E51611}" type="slidenum">
              <a:rPr lang="en-AU" noProof="0" smtClean="0"/>
              <a:pPr/>
              <a:t>4</a:t>
            </a:fld>
            <a:endParaRPr lang="en-AU" noProof="0" dirty="0"/>
          </a:p>
        </p:txBody>
      </p:sp>
      <p:sp>
        <p:nvSpPr>
          <p:cNvPr id="4" name="Title 3">
            <a:extLst>
              <a:ext uri="{FF2B5EF4-FFF2-40B4-BE49-F238E27FC236}">
                <a16:creationId xmlns:a16="http://schemas.microsoft.com/office/drawing/2014/main" id="{E2120E4B-51A7-42FD-AC86-B75D0B22F434}"/>
              </a:ext>
            </a:extLst>
          </p:cNvPr>
          <p:cNvSpPr>
            <a:spLocks noGrp="1"/>
          </p:cNvSpPr>
          <p:nvPr>
            <p:ph type="title"/>
          </p:nvPr>
        </p:nvSpPr>
        <p:spPr>
          <a:xfrm>
            <a:off x="2326904" y="1601416"/>
            <a:ext cx="18336313" cy="1491516"/>
          </a:xfrm>
        </p:spPr>
        <p:txBody>
          <a:bodyPr/>
          <a:lstStyle/>
          <a:p>
            <a:pPr algn="ctr"/>
            <a:r>
              <a:rPr lang="en-AU" altLang="en-US" dirty="0"/>
              <a:t> </a:t>
            </a:r>
            <a:r>
              <a:rPr lang="en-AU" altLang="en-US" sz="6600" dirty="0">
                <a:solidFill>
                  <a:srgbClr val="0070C0"/>
                </a:solidFill>
                <a:cs typeface="+mj-cs"/>
              </a:rPr>
              <a:t>The date of the </a:t>
            </a:r>
            <a:r>
              <a:rPr lang="en-AU" altLang="en-US" sz="6600" dirty="0" smtClean="0">
                <a:solidFill>
                  <a:srgbClr val="0070C0"/>
                </a:solidFill>
                <a:cs typeface="+mj-cs"/>
              </a:rPr>
              <a:t>Auditor’s </a:t>
            </a:r>
            <a:r>
              <a:rPr lang="en-AU" altLang="en-US" sz="6600" dirty="0">
                <a:solidFill>
                  <a:srgbClr val="0070C0"/>
                </a:solidFill>
                <a:cs typeface="+mj-cs"/>
              </a:rPr>
              <a:t>report</a:t>
            </a:r>
            <a:endParaRPr lang="en-AU" sz="6600" dirty="0">
              <a:solidFill>
                <a:srgbClr val="0070C0"/>
              </a:solidFill>
              <a:cs typeface="+mj-cs"/>
            </a:endParaRPr>
          </a:p>
        </p:txBody>
      </p:sp>
    </p:spTree>
    <p:extLst>
      <p:ext uri="{BB962C8B-B14F-4D97-AF65-F5344CB8AC3E}">
        <p14:creationId xmlns:p14="http://schemas.microsoft.com/office/powerpoint/2010/main" val="217946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810BA1-3F24-4F1B-AA09-A0C274AE69EA}"/>
              </a:ext>
            </a:extLst>
          </p:cNvPr>
          <p:cNvSpPr>
            <a:spLocks noGrp="1"/>
          </p:cNvSpPr>
          <p:nvPr>
            <p:ph idx="1"/>
          </p:nvPr>
        </p:nvSpPr>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Some audit procedures are performed after balance date as normal tests of balances</a:t>
            </a:r>
            <a:r>
              <a:rPr lang="en-US" altLang="en-US" sz="4900" dirty="0"/>
              <a:t>,</a:t>
            </a:r>
            <a:r>
              <a:rPr lang="en-AU" altLang="en-US" sz="4900" dirty="0"/>
              <a:t> for example:</a:t>
            </a:r>
          </a:p>
          <a:p>
            <a:pPr marL="3595500" lvl="8" indent="-571500">
              <a:spcBef>
                <a:spcPts val="1800"/>
              </a:spcBef>
              <a:defRPr/>
            </a:pPr>
            <a:r>
              <a:rPr lang="en-US" altLang="en-US" sz="4200" dirty="0"/>
              <a:t>c</a:t>
            </a:r>
            <a:r>
              <a:rPr lang="en-AU" altLang="en-US" sz="4200" dirty="0" err="1"/>
              <a:t>ut</a:t>
            </a:r>
            <a:r>
              <a:rPr lang="en-AU" altLang="en-US" sz="4200" dirty="0"/>
              <a:t>-off tests</a:t>
            </a:r>
          </a:p>
          <a:p>
            <a:pPr marL="3595500" lvl="8" indent="-571500">
              <a:spcBef>
                <a:spcPts val="1800"/>
              </a:spcBef>
              <a:defRPr/>
            </a:pPr>
            <a:r>
              <a:rPr lang="en-US" altLang="en-US" sz="4200" dirty="0"/>
              <a:t>c</a:t>
            </a:r>
            <a:r>
              <a:rPr lang="en-AU" altLang="en-US" sz="4200" dirty="0" err="1"/>
              <a:t>ollectability</a:t>
            </a:r>
            <a:r>
              <a:rPr lang="en-AU" altLang="en-US" sz="4200" dirty="0"/>
              <a:t> of accounts receivable determined by subsequent payment</a:t>
            </a:r>
          </a:p>
          <a:p>
            <a:pPr marL="3595500" lvl="8" indent="-571500">
              <a:spcBef>
                <a:spcPts val="1800"/>
              </a:spcBef>
              <a:defRPr/>
            </a:pPr>
            <a:r>
              <a:rPr lang="en-US" altLang="en-US" sz="4200" dirty="0"/>
              <a:t>search for unrecorded liabilities.</a:t>
            </a:r>
            <a:endParaRPr lang="en-AU" altLang="en-US" sz="4200" dirty="0"/>
          </a:p>
          <a:p>
            <a:pPr lvl="3"/>
            <a:endParaRPr lang="en-AU" dirty="0"/>
          </a:p>
        </p:txBody>
      </p:sp>
      <p:sp>
        <p:nvSpPr>
          <p:cNvPr id="3" name="Slide Number Placeholder 2">
            <a:extLst>
              <a:ext uri="{FF2B5EF4-FFF2-40B4-BE49-F238E27FC236}">
                <a16:creationId xmlns:a16="http://schemas.microsoft.com/office/drawing/2014/main" id="{A5C772C7-DA75-4C3E-9634-6358FF951A25}"/>
              </a:ext>
            </a:extLst>
          </p:cNvPr>
          <p:cNvSpPr>
            <a:spLocks noGrp="1"/>
          </p:cNvSpPr>
          <p:nvPr>
            <p:ph type="sldNum" sz="quarter" idx="12"/>
          </p:nvPr>
        </p:nvSpPr>
        <p:spPr/>
        <p:txBody>
          <a:bodyPr/>
          <a:lstStyle/>
          <a:p>
            <a:fld id="{CE1B70CE-F4BC-4B6F-A663-B479B5E51611}" type="slidenum">
              <a:rPr lang="en-AU" noProof="0" smtClean="0"/>
              <a:pPr/>
              <a:t>5</a:t>
            </a:fld>
            <a:endParaRPr lang="en-AU" noProof="0" dirty="0"/>
          </a:p>
        </p:txBody>
      </p:sp>
      <p:sp>
        <p:nvSpPr>
          <p:cNvPr id="4" name="Title 3">
            <a:extLst>
              <a:ext uri="{FF2B5EF4-FFF2-40B4-BE49-F238E27FC236}">
                <a16:creationId xmlns:a16="http://schemas.microsoft.com/office/drawing/2014/main" id="{2D596FD8-9989-4D0E-9567-B2E45655B29B}"/>
              </a:ext>
            </a:extLst>
          </p:cNvPr>
          <p:cNvSpPr>
            <a:spLocks noGrp="1"/>
          </p:cNvSpPr>
          <p:nvPr>
            <p:ph type="title"/>
          </p:nvPr>
        </p:nvSpPr>
        <p:spPr/>
        <p:txBody>
          <a:bodyPr/>
          <a:lstStyle/>
          <a:p>
            <a:pPr algn="ctr"/>
            <a:r>
              <a:rPr lang="en-AU" altLang="en-US" sz="6600" dirty="0">
                <a:solidFill>
                  <a:srgbClr val="0070C0"/>
                </a:solidFill>
                <a:cs typeface="+mj-cs"/>
              </a:rPr>
              <a:t>Audit procedures after balance date</a:t>
            </a:r>
            <a:endParaRPr lang="en-AU" sz="6600" dirty="0">
              <a:solidFill>
                <a:srgbClr val="0070C0"/>
              </a:solidFill>
              <a:cs typeface="+mj-cs"/>
            </a:endParaRPr>
          </a:p>
        </p:txBody>
      </p:sp>
    </p:spTree>
    <p:extLst>
      <p:ext uri="{BB962C8B-B14F-4D97-AF65-F5344CB8AC3E}">
        <p14:creationId xmlns:p14="http://schemas.microsoft.com/office/powerpoint/2010/main" val="2784515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2615EC-7D3A-40A9-A642-B272258491C4}"/>
              </a:ext>
            </a:extLst>
          </p:cNvPr>
          <p:cNvSpPr>
            <a:spLocks noGrp="1"/>
          </p:cNvSpPr>
          <p:nvPr>
            <p:ph idx="1"/>
          </p:nvPr>
        </p:nvSpPr>
        <p:spPr>
          <a:xfrm>
            <a:off x="3046984" y="4049688"/>
            <a:ext cx="18336313"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ASA/ISA 520.6 requires the auditor to apply analytical procedures at or near completion of the audit to:</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assist in overall review of reasonableness of financial report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corroborate conclusions formed during audit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ensure financial report as a whole is consistent with auditor’s knowledge of entity.</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endParaRPr lang="en-AU" sz="4900" dirty="0"/>
          </a:p>
        </p:txBody>
      </p:sp>
      <p:sp>
        <p:nvSpPr>
          <p:cNvPr id="3" name="Slide Number Placeholder 2">
            <a:extLst>
              <a:ext uri="{FF2B5EF4-FFF2-40B4-BE49-F238E27FC236}">
                <a16:creationId xmlns:a16="http://schemas.microsoft.com/office/drawing/2014/main" id="{32F3B308-F689-4A7A-BA61-490C8E14FA9A}"/>
              </a:ext>
            </a:extLst>
          </p:cNvPr>
          <p:cNvSpPr>
            <a:spLocks noGrp="1"/>
          </p:cNvSpPr>
          <p:nvPr>
            <p:ph type="sldNum" sz="quarter" idx="12"/>
          </p:nvPr>
        </p:nvSpPr>
        <p:spPr/>
        <p:txBody>
          <a:bodyPr/>
          <a:lstStyle/>
          <a:p>
            <a:fld id="{CE1B70CE-F4BC-4B6F-A663-B479B5E51611}" type="slidenum">
              <a:rPr lang="en-AU" noProof="0" smtClean="0"/>
              <a:pPr/>
              <a:t>6</a:t>
            </a:fld>
            <a:endParaRPr lang="en-AU" noProof="0" dirty="0"/>
          </a:p>
        </p:txBody>
      </p:sp>
      <p:sp>
        <p:nvSpPr>
          <p:cNvPr id="4" name="Title 3">
            <a:extLst>
              <a:ext uri="{FF2B5EF4-FFF2-40B4-BE49-F238E27FC236}">
                <a16:creationId xmlns:a16="http://schemas.microsoft.com/office/drawing/2014/main" id="{5DE4FCCA-2F6A-44A0-A1F2-B890B725CD12}"/>
              </a:ext>
            </a:extLst>
          </p:cNvPr>
          <p:cNvSpPr>
            <a:spLocks noGrp="1"/>
          </p:cNvSpPr>
          <p:nvPr>
            <p:ph type="title"/>
          </p:nvPr>
        </p:nvSpPr>
        <p:spPr/>
        <p:txBody>
          <a:bodyPr/>
          <a:lstStyle/>
          <a:p>
            <a:pPr algn="ctr"/>
            <a:r>
              <a:rPr lang="en-AU" altLang="en-US" sz="6600" dirty="0">
                <a:solidFill>
                  <a:srgbClr val="0070C0"/>
                </a:solidFill>
                <a:cs typeface="+mj-cs"/>
              </a:rPr>
              <a:t>Analytical procedures</a:t>
            </a:r>
            <a:endParaRPr lang="en-AU" sz="6600" dirty="0">
              <a:solidFill>
                <a:srgbClr val="0070C0"/>
              </a:solidFill>
              <a:cs typeface="+mj-cs"/>
            </a:endParaRPr>
          </a:p>
        </p:txBody>
      </p:sp>
    </p:spTree>
    <p:extLst>
      <p:ext uri="{BB962C8B-B14F-4D97-AF65-F5344CB8AC3E}">
        <p14:creationId xmlns:p14="http://schemas.microsoft.com/office/powerpoint/2010/main" val="3098812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D5E29E-071D-42D2-8C3D-5290E99FF3E2}"/>
              </a:ext>
            </a:extLst>
          </p:cNvPr>
          <p:cNvSpPr>
            <a:spLocks noGrp="1"/>
          </p:cNvSpPr>
          <p:nvPr>
            <p:ph type="body" sz="quarter" idx="15"/>
          </p:nvPr>
        </p:nvSpPr>
        <p:spPr/>
        <p:txBody>
          <a:bodyPr/>
          <a:lstStyle/>
          <a:p>
            <a:r>
              <a:rPr lang="en-AU" altLang="en-US" dirty="0"/>
              <a:t>LO </a:t>
            </a:r>
            <a:r>
              <a:rPr lang="en-AU" altLang="en-US" dirty="0" smtClean="0"/>
              <a:t>10.2</a:t>
            </a:r>
          </a:p>
          <a:p>
            <a:r>
              <a:rPr lang="en-AU" altLang="en-US" dirty="0"/>
              <a:t> </a:t>
            </a:r>
            <a:r>
              <a:rPr lang="en-AU" altLang="en-US" dirty="0" smtClean="0"/>
              <a:t>  </a:t>
            </a:r>
            <a:r>
              <a:rPr lang="en-AU" altLang="en-US" dirty="0" smtClean="0"/>
              <a:t>Subsequent </a:t>
            </a:r>
            <a:r>
              <a:rPr lang="en-AU" altLang="en-US" dirty="0"/>
              <a:t>events</a:t>
            </a:r>
            <a:endParaRPr lang="en-AU" dirty="0"/>
          </a:p>
        </p:txBody>
      </p:sp>
    </p:spTree>
    <p:extLst>
      <p:ext uri="{BB962C8B-B14F-4D97-AF65-F5344CB8AC3E}">
        <p14:creationId xmlns:p14="http://schemas.microsoft.com/office/powerpoint/2010/main" val="2648090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04A1DF-8E20-4C40-95A0-80775616E1C8}"/>
              </a:ext>
            </a:extLst>
          </p:cNvPr>
          <p:cNvSpPr>
            <a:spLocks noGrp="1"/>
          </p:cNvSpPr>
          <p:nvPr>
            <p:ph idx="1"/>
          </p:nvPr>
        </p:nvSpPr>
        <p:spPr>
          <a:xfrm>
            <a:off x="1246784" y="3689648"/>
            <a:ext cx="21530392"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AASB 110 (IAS 10) indicates that financial reports should be prepared on the basis of conditions existing at balance date. </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However this may entail recognition of the financial effects of certain events that occurred after balance date and up until the time of completion.</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Under ASA/ISA 560 the auditor has a responsibility to ensure management discloses events occurring after balance date but prior to time of completion. </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Auditor must consider subsequent events up to the time they sign the auditor’s report.</a:t>
            </a:r>
          </a:p>
          <a:p>
            <a:endParaRPr lang="en-AU" dirty="0"/>
          </a:p>
        </p:txBody>
      </p:sp>
      <p:sp>
        <p:nvSpPr>
          <p:cNvPr id="3" name="Slide Number Placeholder 2">
            <a:extLst>
              <a:ext uri="{FF2B5EF4-FFF2-40B4-BE49-F238E27FC236}">
                <a16:creationId xmlns:a16="http://schemas.microsoft.com/office/drawing/2014/main" id="{FF4C387C-CBCC-43AD-A743-9871BBD4AC33}"/>
              </a:ext>
            </a:extLst>
          </p:cNvPr>
          <p:cNvSpPr>
            <a:spLocks noGrp="1"/>
          </p:cNvSpPr>
          <p:nvPr>
            <p:ph type="sldNum" sz="quarter" idx="12"/>
          </p:nvPr>
        </p:nvSpPr>
        <p:spPr/>
        <p:txBody>
          <a:bodyPr/>
          <a:lstStyle/>
          <a:p>
            <a:fld id="{CE1B70CE-F4BC-4B6F-A663-B479B5E51611}" type="slidenum">
              <a:rPr lang="en-AU" noProof="0" smtClean="0"/>
              <a:pPr/>
              <a:t>8</a:t>
            </a:fld>
            <a:endParaRPr lang="en-AU" noProof="0" dirty="0"/>
          </a:p>
        </p:txBody>
      </p:sp>
      <p:sp>
        <p:nvSpPr>
          <p:cNvPr id="4" name="Title 3">
            <a:extLst>
              <a:ext uri="{FF2B5EF4-FFF2-40B4-BE49-F238E27FC236}">
                <a16:creationId xmlns:a16="http://schemas.microsoft.com/office/drawing/2014/main" id="{3C6A1234-B0A2-465F-A239-4AD9B0C494AB}"/>
              </a:ext>
            </a:extLst>
          </p:cNvPr>
          <p:cNvSpPr>
            <a:spLocks noGrp="1"/>
          </p:cNvSpPr>
          <p:nvPr>
            <p:ph type="title"/>
          </p:nvPr>
        </p:nvSpPr>
        <p:spPr>
          <a:xfrm>
            <a:off x="2038872" y="1626066"/>
            <a:ext cx="18336313" cy="1491516"/>
          </a:xfrm>
        </p:spPr>
        <p:txBody>
          <a:bodyPr/>
          <a:lstStyle/>
          <a:p>
            <a:pPr algn="ctr"/>
            <a:r>
              <a:rPr lang="en-AU" altLang="en-US" dirty="0"/>
              <a:t> </a:t>
            </a:r>
            <a:r>
              <a:rPr lang="en-AU" altLang="en-US" sz="6600" dirty="0">
                <a:solidFill>
                  <a:srgbClr val="0070C0"/>
                </a:solidFill>
                <a:cs typeface="+mj-cs"/>
              </a:rPr>
              <a:t>Subsequent events</a:t>
            </a:r>
            <a:endParaRPr lang="en-AU" sz="6600" dirty="0">
              <a:solidFill>
                <a:srgbClr val="0070C0"/>
              </a:solidFill>
              <a:cs typeface="+mj-cs"/>
            </a:endParaRPr>
          </a:p>
        </p:txBody>
      </p:sp>
    </p:spTree>
    <p:extLst>
      <p:ext uri="{BB962C8B-B14F-4D97-AF65-F5344CB8AC3E}">
        <p14:creationId xmlns:p14="http://schemas.microsoft.com/office/powerpoint/2010/main" val="2982393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F7E25A-B4AD-4E74-A762-71C0ECD6731C}"/>
              </a:ext>
            </a:extLst>
          </p:cNvPr>
          <p:cNvSpPr>
            <a:spLocks noGrp="1"/>
          </p:cNvSpPr>
          <p:nvPr>
            <p:ph idx="1"/>
          </p:nvPr>
        </p:nvSpPr>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Two types of events may materially affect financial reports:</a:t>
            </a:r>
          </a:p>
          <a:p>
            <a:pPr marL="3595500" lvl="8" indent="-571500">
              <a:spcBef>
                <a:spcPts val="1800"/>
              </a:spcBef>
            </a:pPr>
            <a:r>
              <a:rPr lang="en-AU" altLang="en-US" sz="5500" dirty="0"/>
              <a:t>adjusting events</a:t>
            </a:r>
          </a:p>
          <a:p>
            <a:pPr marL="3595500" lvl="8" indent="-571500">
              <a:spcBef>
                <a:spcPts val="1800"/>
              </a:spcBef>
            </a:pPr>
            <a:r>
              <a:rPr lang="en-AU" altLang="en-US" sz="5500" dirty="0"/>
              <a:t>non-adjusting events.</a:t>
            </a:r>
          </a:p>
          <a:p>
            <a:endParaRPr lang="en-AU" dirty="0"/>
          </a:p>
        </p:txBody>
      </p:sp>
      <p:sp>
        <p:nvSpPr>
          <p:cNvPr id="3" name="Slide Number Placeholder 2">
            <a:extLst>
              <a:ext uri="{FF2B5EF4-FFF2-40B4-BE49-F238E27FC236}">
                <a16:creationId xmlns:a16="http://schemas.microsoft.com/office/drawing/2014/main" id="{C42F6840-C044-4F6D-8C4B-2DC897147BE8}"/>
              </a:ext>
            </a:extLst>
          </p:cNvPr>
          <p:cNvSpPr>
            <a:spLocks noGrp="1"/>
          </p:cNvSpPr>
          <p:nvPr>
            <p:ph type="sldNum" sz="quarter" idx="12"/>
          </p:nvPr>
        </p:nvSpPr>
        <p:spPr/>
        <p:txBody>
          <a:bodyPr/>
          <a:lstStyle/>
          <a:p>
            <a:fld id="{CE1B70CE-F4BC-4B6F-A663-B479B5E51611}" type="slidenum">
              <a:rPr lang="en-AU" noProof="0" smtClean="0"/>
              <a:pPr/>
              <a:t>9</a:t>
            </a:fld>
            <a:endParaRPr lang="en-AU" noProof="0" dirty="0"/>
          </a:p>
        </p:txBody>
      </p:sp>
      <p:sp>
        <p:nvSpPr>
          <p:cNvPr id="4" name="Title 3">
            <a:extLst>
              <a:ext uri="{FF2B5EF4-FFF2-40B4-BE49-F238E27FC236}">
                <a16:creationId xmlns:a16="http://schemas.microsoft.com/office/drawing/2014/main" id="{7E0D04A7-B306-4D3F-8590-224888754F27}"/>
              </a:ext>
            </a:extLst>
          </p:cNvPr>
          <p:cNvSpPr>
            <a:spLocks noGrp="1"/>
          </p:cNvSpPr>
          <p:nvPr>
            <p:ph type="title"/>
          </p:nvPr>
        </p:nvSpPr>
        <p:spPr/>
        <p:txBody>
          <a:bodyPr/>
          <a:lstStyle/>
          <a:p>
            <a:pPr algn="ctr"/>
            <a:r>
              <a:rPr lang="en-AU" altLang="en-US" sz="6600" dirty="0">
                <a:solidFill>
                  <a:srgbClr val="0070C0"/>
                </a:solidFill>
                <a:cs typeface="+mj-cs"/>
              </a:rPr>
              <a:t>Types of events subsequent to balance date</a:t>
            </a:r>
            <a:endParaRPr lang="en-AU" sz="6600" dirty="0">
              <a:solidFill>
                <a:srgbClr val="0070C0"/>
              </a:solidFill>
              <a:cs typeface="+mj-cs"/>
            </a:endParaRPr>
          </a:p>
        </p:txBody>
      </p:sp>
    </p:spTree>
    <p:extLst>
      <p:ext uri="{BB962C8B-B14F-4D97-AF65-F5344CB8AC3E}">
        <p14:creationId xmlns:p14="http://schemas.microsoft.com/office/powerpoint/2010/main" val="3535038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D51CCAB-257C-4245-A28A-B00FA67192C0}"/>
              </a:ext>
            </a:extLst>
          </p:cNvPr>
          <p:cNvSpPr>
            <a:spLocks noGrp="1"/>
          </p:cNvSpPr>
          <p:nvPr>
            <p:ph type="sldNum" sz="quarter" idx="12"/>
          </p:nvPr>
        </p:nvSpPr>
        <p:spPr/>
        <p:txBody>
          <a:bodyPr/>
          <a:lstStyle/>
          <a:p>
            <a:fld id="{CE1B70CE-F4BC-4B6F-A663-B479B5E51611}" type="slidenum">
              <a:rPr lang="en-AU" noProof="0" smtClean="0"/>
              <a:pPr/>
              <a:t>10</a:t>
            </a:fld>
            <a:endParaRPr lang="en-AU" noProof="0" dirty="0"/>
          </a:p>
        </p:txBody>
      </p:sp>
      <p:sp>
        <p:nvSpPr>
          <p:cNvPr id="4" name="Title 3">
            <a:extLst>
              <a:ext uri="{FF2B5EF4-FFF2-40B4-BE49-F238E27FC236}">
                <a16:creationId xmlns:a16="http://schemas.microsoft.com/office/drawing/2014/main" id="{9FD63F91-D5BA-4F2F-86D5-DF2A54A99CCD}"/>
              </a:ext>
            </a:extLst>
          </p:cNvPr>
          <p:cNvSpPr>
            <a:spLocks noGrp="1"/>
          </p:cNvSpPr>
          <p:nvPr>
            <p:ph type="title"/>
          </p:nvPr>
        </p:nvSpPr>
        <p:spPr>
          <a:xfrm>
            <a:off x="670720" y="2371824"/>
            <a:ext cx="18336313" cy="1491516"/>
          </a:xfrm>
        </p:spPr>
        <p:txBody>
          <a:bodyPr/>
          <a:lstStyle/>
          <a:p>
            <a:r>
              <a:rPr lang="en-AU" altLang="en-US" dirty="0"/>
              <a:t>Summary of types of</a:t>
            </a:r>
            <a:br>
              <a:rPr lang="en-AU" altLang="en-US" dirty="0"/>
            </a:br>
            <a:r>
              <a:rPr lang="en-AU" altLang="en-US" dirty="0"/>
              <a:t> subsequent events</a:t>
            </a:r>
            <a:endParaRPr lang="en-AU" dirty="0"/>
          </a:p>
        </p:txBody>
      </p:sp>
      <p:pic>
        <p:nvPicPr>
          <p:cNvPr id="5" name="Content Placeholder 4">
            <a:extLst>
              <a:ext uri="{FF2B5EF4-FFF2-40B4-BE49-F238E27FC236}">
                <a16:creationId xmlns:a16="http://schemas.microsoft.com/office/drawing/2014/main" id="{6033074D-BE4B-4BC8-ADAC-109CC1571A0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295456" y="457023"/>
            <a:ext cx="14473608" cy="1220202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9239672" y="12911907"/>
            <a:ext cx="12192000" cy="769441"/>
          </a:xfrm>
          <a:prstGeom prst="rect">
            <a:avLst/>
          </a:prstGeom>
        </p:spPr>
        <p:txBody>
          <a:bodyPr>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3144175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A70989-B1C3-42F8-8606-7897BC425776}"/>
              </a:ext>
            </a:extLst>
          </p:cNvPr>
          <p:cNvSpPr>
            <a:spLocks noGrp="1"/>
          </p:cNvSpPr>
          <p:nvPr>
            <p:ph idx="1"/>
          </p:nvPr>
        </p:nvSpPr>
        <p:spPr>
          <a:xfrm>
            <a:off x="3191000" y="3863340"/>
            <a:ext cx="18336313"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900" dirty="0"/>
              <a:t>E</a:t>
            </a:r>
            <a:r>
              <a:rPr lang="en-AU" altLang="en-US" sz="4900" dirty="0"/>
              <a:t>vents, both favourable and unfavourable, that provide evidence of, or further elucidate, conditions that existed at balance date. </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Financial effect of such events needs to be taken into account, therefore they </a:t>
            </a:r>
            <a:r>
              <a:rPr lang="en-US" altLang="en-US" sz="4900" dirty="0"/>
              <a:t>require adjustment to the figures contained in the statement of financial position and/or the income statement.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endParaRPr lang="en-AU" sz="4900" dirty="0"/>
          </a:p>
        </p:txBody>
      </p:sp>
      <p:sp>
        <p:nvSpPr>
          <p:cNvPr id="3" name="Slide Number Placeholder 2">
            <a:extLst>
              <a:ext uri="{FF2B5EF4-FFF2-40B4-BE49-F238E27FC236}">
                <a16:creationId xmlns:a16="http://schemas.microsoft.com/office/drawing/2014/main" id="{50A15EFD-4070-47DC-8AA8-61C52C298FE8}"/>
              </a:ext>
            </a:extLst>
          </p:cNvPr>
          <p:cNvSpPr>
            <a:spLocks noGrp="1"/>
          </p:cNvSpPr>
          <p:nvPr>
            <p:ph type="sldNum" sz="quarter" idx="12"/>
          </p:nvPr>
        </p:nvSpPr>
        <p:spPr/>
        <p:txBody>
          <a:bodyPr/>
          <a:lstStyle/>
          <a:p>
            <a:fld id="{CE1B70CE-F4BC-4B6F-A663-B479B5E51611}" type="slidenum">
              <a:rPr lang="en-AU" noProof="0" smtClean="0"/>
              <a:pPr/>
              <a:t>11</a:t>
            </a:fld>
            <a:endParaRPr lang="en-AU" noProof="0" dirty="0"/>
          </a:p>
        </p:txBody>
      </p:sp>
      <p:sp>
        <p:nvSpPr>
          <p:cNvPr id="4" name="Title 3">
            <a:extLst>
              <a:ext uri="{FF2B5EF4-FFF2-40B4-BE49-F238E27FC236}">
                <a16:creationId xmlns:a16="http://schemas.microsoft.com/office/drawing/2014/main" id="{E1BE497F-4663-40FE-881D-BC695F5F1A45}"/>
              </a:ext>
            </a:extLst>
          </p:cNvPr>
          <p:cNvSpPr>
            <a:spLocks noGrp="1"/>
          </p:cNvSpPr>
          <p:nvPr>
            <p:ph type="title"/>
          </p:nvPr>
        </p:nvSpPr>
        <p:spPr/>
        <p:txBody>
          <a:bodyPr/>
          <a:lstStyle/>
          <a:p>
            <a:pPr algn="ctr"/>
            <a:r>
              <a:rPr lang="en-AU" altLang="en-US" sz="6600" dirty="0">
                <a:solidFill>
                  <a:srgbClr val="DD622B"/>
                </a:solidFill>
                <a:cs typeface="+mj-cs"/>
              </a:rPr>
              <a:t>Adjusting events</a:t>
            </a:r>
            <a:endParaRPr lang="en-AU" sz="6600" dirty="0">
              <a:solidFill>
                <a:srgbClr val="DD622B"/>
              </a:solidFill>
              <a:cs typeface="+mj-cs"/>
            </a:endParaRPr>
          </a:p>
        </p:txBody>
      </p:sp>
    </p:spTree>
    <p:extLst>
      <p:ext uri="{BB962C8B-B14F-4D97-AF65-F5344CB8AC3E}">
        <p14:creationId xmlns:p14="http://schemas.microsoft.com/office/powerpoint/2010/main" val="1107396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2945E0-AF36-48F0-B0CC-6430ACDCBEA6}"/>
              </a:ext>
            </a:extLst>
          </p:cNvPr>
          <p:cNvSpPr>
            <a:spLocks noGrp="1"/>
          </p:cNvSpPr>
          <p:nvPr>
            <p:ph idx="1"/>
          </p:nvPr>
        </p:nvSpPr>
        <p:spPr>
          <a:xfrm>
            <a:off x="1534816" y="2833190"/>
            <a:ext cx="20090232"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900" dirty="0"/>
              <a:t>S</a:t>
            </a:r>
            <a:r>
              <a:rPr lang="en-AU" altLang="en-US" sz="4900" dirty="0" err="1"/>
              <a:t>ubsequent</a:t>
            </a:r>
            <a:r>
              <a:rPr lang="en-AU" altLang="en-US" sz="4900" dirty="0"/>
              <a:t> collection of a material account receivable </a:t>
            </a:r>
            <a:r>
              <a:rPr lang="en-US" altLang="en-US" sz="4900" dirty="0"/>
              <a:t>that</a:t>
            </a:r>
            <a:r>
              <a:rPr lang="en-AU" altLang="en-US" sz="4900" dirty="0"/>
              <a:t> has been treated as uncollectable at balance date.</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900" dirty="0"/>
              <a:t>A</a:t>
            </a:r>
            <a:r>
              <a:rPr lang="en-AU" altLang="en-US" sz="4900" dirty="0"/>
              <a:t> legal determination, subsequent to balance date, </a:t>
            </a:r>
            <a:r>
              <a:rPr lang="en-US" altLang="en-US" sz="4900" dirty="0"/>
              <a:t>that</a:t>
            </a:r>
            <a:r>
              <a:rPr lang="en-AU" altLang="en-US" sz="4900" dirty="0"/>
              <a:t> establishes that a claim was in existence, but of an uncertain amount, at balance date.</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900" dirty="0"/>
              <a:t>Legislation after balance date that retrospectively changes the company income tax rate applying to financial period ended on or prior to balance date.</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900" dirty="0"/>
              <a:t>Ascertainment subsequent to balance date of selling prices for inventory items, where those prices were previously uncertain.</a:t>
            </a:r>
            <a:endParaRPr lang="en-AU" altLang="en-US" sz="4900" dirty="0"/>
          </a:p>
          <a:p>
            <a:endParaRPr lang="en-AU" dirty="0"/>
          </a:p>
        </p:txBody>
      </p:sp>
      <p:sp>
        <p:nvSpPr>
          <p:cNvPr id="3" name="Slide Number Placeholder 2">
            <a:extLst>
              <a:ext uri="{FF2B5EF4-FFF2-40B4-BE49-F238E27FC236}">
                <a16:creationId xmlns:a16="http://schemas.microsoft.com/office/drawing/2014/main" id="{71DF8613-4439-4A8F-89A2-3D48BDA00EA0}"/>
              </a:ext>
            </a:extLst>
          </p:cNvPr>
          <p:cNvSpPr>
            <a:spLocks noGrp="1"/>
          </p:cNvSpPr>
          <p:nvPr>
            <p:ph type="sldNum" sz="quarter" idx="12"/>
          </p:nvPr>
        </p:nvSpPr>
        <p:spPr/>
        <p:txBody>
          <a:bodyPr/>
          <a:lstStyle/>
          <a:p>
            <a:fld id="{CE1B70CE-F4BC-4B6F-A663-B479B5E51611}" type="slidenum">
              <a:rPr lang="en-AU" noProof="0" smtClean="0"/>
              <a:pPr/>
              <a:t>12</a:t>
            </a:fld>
            <a:endParaRPr lang="en-AU" noProof="0" dirty="0"/>
          </a:p>
        </p:txBody>
      </p:sp>
      <p:sp>
        <p:nvSpPr>
          <p:cNvPr id="4" name="Title 3">
            <a:extLst>
              <a:ext uri="{FF2B5EF4-FFF2-40B4-BE49-F238E27FC236}">
                <a16:creationId xmlns:a16="http://schemas.microsoft.com/office/drawing/2014/main" id="{6C79109B-CF28-4EF5-B740-473263307463}"/>
              </a:ext>
            </a:extLst>
          </p:cNvPr>
          <p:cNvSpPr>
            <a:spLocks noGrp="1"/>
          </p:cNvSpPr>
          <p:nvPr>
            <p:ph type="title"/>
          </p:nvPr>
        </p:nvSpPr>
        <p:spPr>
          <a:xfrm>
            <a:off x="2254896" y="905138"/>
            <a:ext cx="18336313" cy="1491516"/>
          </a:xfrm>
        </p:spPr>
        <p:txBody>
          <a:bodyPr/>
          <a:lstStyle/>
          <a:p>
            <a:pPr algn="ctr"/>
            <a:r>
              <a:rPr lang="en-AU" altLang="en-US" sz="6600" dirty="0">
                <a:solidFill>
                  <a:srgbClr val="0070C0"/>
                </a:solidFill>
                <a:cs typeface="+mj-cs"/>
              </a:rPr>
              <a:t>Examples of adjusting events</a:t>
            </a:r>
            <a:endParaRPr lang="en-AU" sz="6600" dirty="0">
              <a:solidFill>
                <a:srgbClr val="0070C0"/>
              </a:solidFill>
              <a:cs typeface="+mj-cs"/>
            </a:endParaRPr>
          </a:p>
        </p:txBody>
      </p:sp>
    </p:spTree>
    <p:extLst>
      <p:ext uri="{BB962C8B-B14F-4D97-AF65-F5344CB8AC3E}">
        <p14:creationId xmlns:p14="http://schemas.microsoft.com/office/powerpoint/2010/main" val="498708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DB8CF5-750A-4F3C-8E0A-59CDDB97D2DE}"/>
              </a:ext>
            </a:extLst>
          </p:cNvPr>
          <p:cNvSpPr>
            <a:spLocks noGrp="1"/>
          </p:cNvSpPr>
          <p:nvPr>
            <p:ph idx="1"/>
          </p:nvPr>
        </p:nvSpPr>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900" dirty="0"/>
              <a:t>D</a:t>
            </a:r>
            <a:r>
              <a:rPr lang="en-AU" altLang="en-US" sz="4900" dirty="0"/>
              <a:t>o not relate to a condition that existed at balance date.</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Include both favourable and unfavourable events that create new conditions, as distinct from any condition that </a:t>
            </a:r>
            <a:r>
              <a:rPr lang="en-US" altLang="en-US" sz="4900" dirty="0"/>
              <a:t>might</a:t>
            </a:r>
            <a:r>
              <a:rPr lang="en-AU" altLang="en-US" sz="4900" dirty="0"/>
              <a:t> have existed at balance date.</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If material, disclose in the notes to the accounts</a:t>
            </a:r>
            <a:r>
              <a:rPr lang="en-AU" altLang="en-US" sz="4200" dirty="0"/>
              <a:t>.</a:t>
            </a:r>
          </a:p>
          <a:p>
            <a:endParaRPr lang="en-AU" dirty="0"/>
          </a:p>
        </p:txBody>
      </p:sp>
      <p:sp>
        <p:nvSpPr>
          <p:cNvPr id="3" name="Slide Number Placeholder 2">
            <a:extLst>
              <a:ext uri="{FF2B5EF4-FFF2-40B4-BE49-F238E27FC236}">
                <a16:creationId xmlns:a16="http://schemas.microsoft.com/office/drawing/2014/main" id="{552D9BFC-58AE-47AD-82DA-E7B6BC27C972}"/>
              </a:ext>
            </a:extLst>
          </p:cNvPr>
          <p:cNvSpPr>
            <a:spLocks noGrp="1"/>
          </p:cNvSpPr>
          <p:nvPr>
            <p:ph type="sldNum" sz="quarter" idx="12"/>
          </p:nvPr>
        </p:nvSpPr>
        <p:spPr/>
        <p:txBody>
          <a:bodyPr/>
          <a:lstStyle/>
          <a:p>
            <a:fld id="{CE1B70CE-F4BC-4B6F-A663-B479B5E51611}" type="slidenum">
              <a:rPr lang="en-AU" noProof="0" smtClean="0"/>
              <a:pPr/>
              <a:t>13</a:t>
            </a:fld>
            <a:endParaRPr lang="en-AU" noProof="0" dirty="0"/>
          </a:p>
        </p:txBody>
      </p:sp>
      <p:sp>
        <p:nvSpPr>
          <p:cNvPr id="4" name="Title 3">
            <a:extLst>
              <a:ext uri="{FF2B5EF4-FFF2-40B4-BE49-F238E27FC236}">
                <a16:creationId xmlns:a16="http://schemas.microsoft.com/office/drawing/2014/main" id="{E642FA1D-D9D6-4F5D-B71D-C0EB33B7B299}"/>
              </a:ext>
            </a:extLst>
          </p:cNvPr>
          <p:cNvSpPr>
            <a:spLocks noGrp="1"/>
          </p:cNvSpPr>
          <p:nvPr>
            <p:ph type="title"/>
          </p:nvPr>
        </p:nvSpPr>
        <p:spPr/>
        <p:txBody>
          <a:bodyPr/>
          <a:lstStyle/>
          <a:p>
            <a:pPr algn="ctr"/>
            <a:r>
              <a:rPr lang="en-AU" altLang="en-US" sz="6600" dirty="0" smtClean="0">
                <a:solidFill>
                  <a:srgbClr val="DD622B"/>
                </a:solidFill>
                <a:cs typeface="+mj-cs"/>
              </a:rPr>
              <a:t>Non-adjusting events</a:t>
            </a:r>
            <a:endParaRPr lang="en-AU" sz="6600" dirty="0">
              <a:solidFill>
                <a:srgbClr val="DD622B"/>
              </a:solidFill>
              <a:cs typeface="+mj-cs"/>
            </a:endParaRPr>
          </a:p>
        </p:txBody>
      </p:sp>
    </p:spTree>
    <p:extLst>
      <p:ext uri="{BB962C8B-B14F-4D97-AF65-F5344CB8AC3E}">
        <p14:creationId xmlns:p14="http://schemas.microsoft.com/office/powerpoint/2010/main" val="521776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5594A2-E669-4743-B92E-B9B26C8F577C}"/>
              </a:ext>
            </a:extLst>
          </p:cNvPr>
          <p:cNvSpPr>
            <a:spLocks noGrp="1"/>
          </p:cNvSpPr>
          <p:nvPr>
            <p:ph idx="1"/>
          </p:nvPr>
        </p:nvSpPr>
        <p:spPr>
          <a:xfrm>
            <a:off x="2424629" y="3761656"/>
            <a:ext cx="20594288"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900" dirty="0"/>
              <a:t>A</a:t>
            </a:r>
            <a:r>
              <a:rPr lang="en-AU" altLang="en-US" sz="4900" dirty="0"/>
              <a:t> fire or flood loss after balance date, not fully covered by insurance.</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900" dirty="0"/>
              <a:t>A major currency realignment subsequent to balance date.</a:t>
            </a:r>
            <a:endParaRPr lang="en-AU" altLang="en-US" sz="4900" dirty="0"/>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900" dirty="0"/>
              <a:t>R</a:t>
            </a:r>
            <a:r>
              <a:rPr lang="en-AU" altLang="en-US" sz="4900" dirty="0" err="1"/>
              <a:t>aising</a:t>
            </a:r>
            <a:r>
              <a:rPr lang="en-AU" altLang="en-US" sz="4900" dirty="0"/>
              <a:t> of additional shares or loan capital after balance date.</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900" dirty="0"/>
              <a:t>M</a:t>
            </a:r>
            <a:r>
              <a:rPr lang="en-AU" altLang="en-US" sz="4900" dirty="0" err="1"/>
              <a:t>ergers</a:t>
            </a:r>
            <a:r>
              <a:rPr lang="en-AU" altLang="en-US" sz="4900" dirty="0"/>
              <a:t> and acquisitions after balance date.</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900" dirty="0"/>
              <a:t>Expropriation, after the balance date, of a significant overseas investment or asset.</a:t>
            </a:r>
            <a:endParaRPr lang="en-AU" altLang="en-US" sz="4900" dirty="0"/>
          </a:p>
          <a:p>
            <a:endParaRPr lang="en-AU" dirty="0"/>
          </a:p>
        </p:txBody>
      </p:sp>
      <p:sp>
        <p:nvSpPr>
          <p:cNvPr id="3" name="Slide Number Placeholder 2">
            <a:extLst>
              <a:ext uri="{FF2B5EF4-FFF2-40B4-BE49-F238E27FC236}">
                <a16:creationId xmlns:a16="http://schemas.microsoft.com/office/drawing/2014/main" id="{3B7555EF-EE73-49DD-B95B-68E1EAFADDC2}"/>
              </a:ext>
            </a:extLst>
          </p:cNvPr>
          <p:cNvSpPr>
            <a:spLocks noGrp="1"/>
          </p:cNvSpPr>
          <p:nvPr>
            <p:ph type="sldNum" sz="quarter" idx="12"/>
          </p:nvPr>
        </p:nvSpPr>
        <p:spPr/>
        <p:txBody>
          <a:bodyPr/>
          <a:lstStyle/>
          <a:p>
            <a:fld id="{CE1B70CE-F4BC-4B6F-A663-B479B5E51611}" type="slidenum">
              <a:rPr lang="en-AU" noProof="0" smtClean="0"/>
              <a:pPr/>
              <a:t>14</a:t>
            </a:fld>
            <a:endParaRPr lang="en-AU" noProof="0" dirty="0"/>
          </a:p>
        </p:txBody>
      </p:sp>
      <p:sp>
        <p:nvSpPr>
          <p:cNvPr id="4" name="Title 3">
            <a:extLst>
              <a:ext uri="{FF2B5EF4-FFF2-40B4-BE49-F238E27FC236}">
                <a16:creationId xmlns:a16="http://schemas.microsoft.com/office/drawing/2014/main" id="{7BDFEDDE-5121-49DA-B314-255A8C9E404A}"/>
              </a:ext>
            </a:extLst>
          </p:cNvPr>
          <p:cNvSpPr>
            <a:spLocks noGrp="1"/>
          </p:cNvSpPr>
          <p:nvPr>
            <p:ph type="title"/>
          </p:nvPr>
        </p:nvSpPr>
        <p:spPr>
          <a:xfrm>
            <a:off x="2451641" y="1626066"/>
            <a:ext cx="18336313" cy="1491516"/>
          </a:xfrm>
        </p:spPr>
        <p:txBody>
          <a:bodyPr/>
          <a:lstStyle/>
          <a:p>
            <a:pPr algn="ctr"/>
            <a:r>
              <a:rPr lang="en-AU" altLang="en-US" sz="6600" dirty="0">
                <a:solidFill>
                  <a:srgbClr val="0070C0"/>
                </a:solidFill>
                <a:cs typeface="+mj-cs"/>
              </a:rPr>
              <a:t>Examples of non-adjusting events</a:t>
            </a:r>
            <a:endParaRPr lang="en-AU" sz="6600" dirty="0">
              <a:solidFill>
                <a:srgbClr val="0070C0"/>
              </a:solidFill>
              <a:cs typeface="+mj-cs"/>
            </a:endParaRPr>
          </a:p>
        </p:txBody>
      </p:sp>
    </p:spTree>
    <p:extLst>
      <p:ext uri="{BB962C8B-B14F-4D97-AF65-F5344CB8AC3E}">
        <p14:creationId xmlns:p14="http://schemas.microsoft.com/office/powerpoint/2010/main" val="2445582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39375B-431B-443B-A93B-A2AD19FDD8F7}"/>
              </a:ext>
            </a:extLst>
          </p:cNvPr>
          <p:cNvSpPr>
            <a:spLocks noGrp="1"/>
          </p:cNvSpPr>
          <p:nvPr>
            <p:ph idx="1"/>
          </p:nvPr>
        </p:nvSpPr>
        <p:spPr>
          <a:xfrm>
            <a:off x="2686944" y="3617640"/>
            <a:ext cx="18362040" cy="8331093"/>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The auditor has a responsibility to apply audit procedures sufficient to enable auditor to determine whether all material adjusting and non-adjusting events have been appropriately adjusted for (adjusting) or disclosed (non-adjusting) in the financial report, up </a:t>
            </a:r>
            <a:r>
              <a:rPr lang="en-AU" altLang="en-US" b="1" dirty="0"/>
              <a:t>until the date of the auditor’s report</a:t>
            </a:r>
            <a:r>
              <a:rPr lang="en-AU" altLang="en-US" sz="4900" dirty="0"/>
              <a: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endParaRPr lang="en-AU" sz="4900" dirty="0"/>
          </a:p>
        </p:txBody>
      </p:sp>
      <p:sp>
        <p:nvSpPr>
          <p:cNvPr id="3" name="Slide Number Placeholder 2">
            <a:extLst>
              <a:ext uri="{FF2B5EF4-FFF2-40B4-BE49-F238E27FC236}">
                <a16:creationId xmlns:a16="http://schemas.microsoft.com/office/drawing/2014/main" id="{721D6C89-89F8-445A-AAB1-9AB532F8898F}"/>
              </a:ext>
            </a:extLst>
          </p:cNvPr>
          <p:cNvSpPr>
            <a:spLocks noGrp="1"/>
          </p:cNvSpPr>
          <p:nvPr>
            <p:ph type="sldNum" sz="quarter" idx="12"/>
          </p:nvPr>
        </p:nvSpPr>
        <p:spPr/>
        <p:txBody>
          <a:bodyPr/>
          <a:lstStyle/>
          <a:p>
            <a:fld id="{CE1B70CE-F4BC-4B6F-A663-B479B5E51611}" type="slidenum">
              <a:rPr lang="en-AU" noProof="0" smtClean="0"/>
              <a:pPr/>
              <a:t>15</a:t>
            </a:fld>
            <a:endParaRPr lang="en-AU" noProof="0" dirty="0"/>
          </a:p>
        </p:txBody>
      </p:sp>
      <p:sp>
        <p:nvSpPr>
          <p:cNvPr id="4" name="Title 3">
            <a:extLst>
              <a:ext uri="{FF2B5EF4-FFF2-40B4-BE49-F238E27FC236}">
                <a16:creationId xmlns:a16="http://schemas.microsoft.com/office/drawing/2014/main" id="{74DA1D17-D043-49ED-941E-AB038049D142}"/>
              </a:ext>
            </a:extLst>
          </p:cNvPr>
          <p:cNvSpPr>
            <a:spLocks noGrp="1"/>
          </p:cNvSpPr>
          <p:nvPr>
            <p:ph type="title"/>
          </p:nvPr>
        </p:nvSpPr>
        <p:spPr>
          <a:xfrm>
            <a:off x="0" y="1025352"/>
            <a:ext cx="24482720" cy="1491516"/>
          </a:xfrm>
        </p:spPr>
        <p:txBody>
          <a:bodyPr/>
          <a:lstStyle/>
          <a:p>
            <a:pPr algn="ctr"/>
            <a:r>
              <a:rPr lang="en-AU" altLang="en-US" sz="6600" dirty="0">
                <a:solidFill>
                  <a:srgbClr val="0070C0"/>
                </a:solidFill>
                <a:cs typeface="+mj-cs"/>
              </a:rPr>
              <a:t>Events between balance date </a:t>
            </a:r>
            <a:r>
              <a:rPr lang="en-AU" altLang="en-US" sz="6600" dirty="0" smtClean="0">
                <a:solidFill>
                  <a:srgbClr val="0070C0"/>
                </a:solidFill>
                <a:cs typeface="+mj-cs"/>
              </a:rPr>
              <a:t>and</a:t>
            </a:r>
            <a:br>
              <a:rPr lang="en-AU" altLang="en-US" sz="6600" dirty="0" smtClean="0">
                <a:solidFill>
                  <a:srgbClr val="0070C0"/>
                </a:solidFill>
                <a:cs typeface="+mj-cs"/>
              </a:rPr>
            </a:br>
            <a:r>
              <a:rPr lang="en-AU" altLang="en-US" sz="6600" dirty="0" smtClean="0">
                <a:solidFill>
                  <a:srgbClr val="0070C0"/>
                </a:solidFill>
                <a:cs typeface="+mj-cs"/>
              </a:rPr>
              <a:t> </a:t>
            </a:r>
            <a:r>
              <a:rPr lang="en-AU" altLang="en-US" sz="6600" dirty="0">
                <a:solidFill>
                  <a:srgbClr val="0070C0"/>
                </a:solidFill>
                <a:cs typeface="+mj-cs"/>
              </a:rPr>
              <a:t>the date of auditor’s report</a:t>
            </a:r>
            <a:endParaRPr lang="en-AU" sz="6600" dirty="0">
              <a:solidFill>
                <a:srgbClr val="0070C0"/>
              </a:solidFill>
              <a:cs typeface="+mj-cs"/>
            </a:endParaRPr>
          </a:p>
        </p:txBody>
      </p:sp>
    </p:spTree>
    <p:extLst>
      <p:ext uri="{BB962C8B-B14F-4D97-AF65-F5344CB8AC3E}">
        <p14:creationId xmlns:p14="http://schemas.microsoft.com/office/powerpoint/2010/main" val="750299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41832D-4D19-4AA4-9421-406436C4D436}"/>
              </a:ext>
            </a:extLst>
          </p:cNvPr>
          <p:cNvSpPr>
            <a:spLocks noGrp="1"/>
          </p:cNvSpPr>
          <p:nvPr>
            <p:ph idx="1"/>
          </p:nvPr>
        </p:nvSpPr>
        <p:spPr>
          <a:xfrm>
            <a:off x="1174776" y="2444860"/>
            <a:ext cx="21602400" cy="8710706"/>
          </a:xfrm>
        </p:spPr>
        <p:txBody>
          <a:bodyPr/>
          <a:lstStyle/>
          <a:p>
            <a:pPr>
              <a:defRPr/>
            </a:pPr>
            <a:r>
              <a:rPr lang="en-US" altLang="en-US" sz="4000" dirty="0"/>
              <a:t>Procedures performed as near as practicable to the date of the auditor’s report to achieve the audit objective (ASA/ISA 560.7 and A6-9)</a:t>
            </a:r>
            <a:r>
              <a:rPr lang="en-AU" altLang="en-US" sz="4000" dirty="0"/>
              <a:t> include:</a:t>
            </a:r>
          </a:p>
          <a:p>
            <a:pPr marL="3595500" lvl="8" indent="-571500">
              <a:lnSpc>
                <a:spcPct val="100000"/>
              </a:lnSpc>
              <a:spcBef>
                <a:spcPts val="1800"/>
              </a:spcBef>
              <a:buFont typeface="Wingdings" panose="05000000000000000000" pitchFamily="2" charset="2"/>
              <a:buChar char="ü"/>
              <a:defRPr/>
            </a:pPr>
            <a:r>
              <a:rPr lang="en-US" altLang="en-US" sz="4200" dirty="0"/>
              <a:t>Read the minutes of meetings of those charged with governance</a:t>
            </a:r>
          </a:p>
          <a:p>
            <a:pPr marL="3595500" lvl="8" indent="-571500">
              <a:lnSpc>
                <a:spcPct val="100000"/>
              </a:lnSpc>
              <a:spcBef>
                <a:spcPts val="1800"/>
              </a:spcBef>
              <a:buFont typeface="Wingdings" panose="05000000000000000000" pitchFamily="2" charset="2"/>
              <a:buChar char="ü"/>
              <a:defRPr/>
            </a:pPr>
            <a:r>
              <a:rPr lang="en-US" altLang="en-US" sz="4200" dirty="0"/>
              <a:t>Read company’s directors’ report for information regarding significant events occurring after the balance date</a:t>
            </a:r>
          </a:p>
          <a:p>
            <a:pPr marL="3595500" lvl="8" indent="-571500">
              <a:lnSpc>
                <a:spcPct val="100000"/>
              </a:lnSpc>
              <a:spcBef>
                <a:spcPts val="1800"/>
              </a:spcBef>
              <a:buFont typeface="Wingdings" panose="05000000000000000000" pitchFamily="2" charset="2"/>
              <a:buChar char="ü"/>
              <a:defRPr/>
            </a:pPr>
            <a:r>
              <a:rPr lang="en-US" altLang="en-US" sz="4200" dirty="0"/>
              <a:t>Obtain legal advice as to any current material litigation involving the entity</a:t>
            </a:r>
          </a:p>
          <a:p>
            <a:pPr marL="3595500" lvl="8" indent="-571500">
              <a:lnSpc>
                <a:spcPct val="100000"/>
              </a:lnSpc>
              <a:spcBef>
                <a:spcPts val="1800"/>
              </a:spcBef>
              <a:buFont typeface="Wingdings" panose="05000000000000000000" pitchFamily="2" charset="2"/>
              <a:buChar char="ü"/>
              <a:defRPr/>
            </a:pPr>
            <a:r>
              <a:rPr lang="en-US" altLang="en-US" sz="4200" dirty="0"/>
              <a:t>Consider the implications of any changes in legislation or financial considerations which may impact on the company’s ability to continue as a going concern</a:t>
            </a:r>
          </a:p>
          <a:p>
            <a:pPr marL="3595500" lvl="8" indent="-571500">
              <a:lnSpc>
                <a:spcPct val="100000"/>
              </a:lnSpc>
              <a:spcBef>
                <a:spcPts val="1800"/>
              </a:spcBef>
              <a:buFont typeface="Wingdings" panose="05000000000000000000" pitchFamily="2" charset="2"/>
              <a:buChar char="ü"/>
              <a:defRPr/>
            </a:pPr>
            <a:r>
              <a:rPr lang="en-US" altLang="en-US" sz="4200" dirty="0"/>
              <a:t>Inquire of the directors whether there have been any material changes in the major items in the statement of financial position during the subsequent period, or sales of assets planned.</a:t>
            </a:r>
          </a:p>
          <a:p>
            <a:endParaRPr lang="en-AU" dirty="0"/>
          </a:p>
        </p:txBody>
      </p:sp>
      <p:sp>
        <p:nvSpPr>
          <p:cNvPr id="3" name="Slide Number Placeholder 2">
            <a:extLst>
              <a:ext uri="{FF2B5EF4-FFF2-40B4-BE49-F238E27FC236}">
                <a16:creationId xmlns:a16="http://schemas.microsoft.com/office/drawing/2014/main" id="{95210A91-DA57-4495-B4A4-0C7FBB649A75}"/>
              </a:ext>
            </a:extLst>
          </p:cNvPr>
          <p:cNvSpPr>
            <a:spLocks noGrp="1"/>
          </p:cNvSpPr>
          <p:nvPr>
            <p:ph type="sldNum" sz="quarter" idx="12"/>
          </p:nvPr>
        </p:nvSpPr>
        <p:spPr/>
        <p:txBody>
          <a:bodyPr/>
          <a:lstStyle/>
          <a:p>
            <a:fld id="{CE1B70CE-F4BC-4B6F-A663-B479B5E51611}" type="slidenum">
              <a:rPr lang="en-AU" noProof="0" smtClean="0"/>
              <a:pPr/>
              <a:t>16</a:t>
            </a:fld>
            <a:endParaRPr lang="en-AU" noProof="0" dirty="0"/>
          </a:p>
        </p:txBody>
      </p:sp>
      <p:sp>
        <p:nvSpPr>
          <p:cNvPr id="4" name="Title 3">
            <a:extLst>
              <a:ext uri="{FF2B5EF4-FFF2-40B4-BE49-F238E27FC236}">
                <a16:creationId xmlns:a16="http://schemas.microsoft.com/office/drawing/2014/main" id="{C4EECCE9-4EAC-4AAE-8368-56D1B7B71F64}"/>
              </a:ext>
            </a:extLst>
          </p:cNvPr>
          <p:cNvSpPr>
            <a:spLocks noGrp="1"/>
          </p:cNvSpPr>
          <p:nvPr>
            <p:ph type="title"/>
          </p:nvPr>
        </p:nvSpPr>
        <p:spPr>
          <a:xfrm>
            <a:off x="1174776" y="953344"/>
            <a:ext cx="23402600" cy="1491516"/>
          </a:xfrm>
        </p:spPr>
        <p:txBody>
          <a:bodyPr/>
          <a:lstStyle/>
          <a:p>
            <a:r>
              <a:rPr lang="en-AU" altLang="en-US" sz="6600" dirty="0">
                <a:solidFill>
                  <a:srgbClr val="0070C0"/>
                </a:solidFill>
                <a:cs typeface="+mj-cs"/>
              </a:rPr>
              <a:t>Examples of procedures performed </a:t>
            </a:r>
            <a:r>
              <a:rPr lang="en-AU" altLang="en-US" sz="6600" dirty="0" smtClean="0">
                <a:solidFill>
                  <a:srgbClr val="0070C0"/>
                </a:solidFill>
                <a:cs typeface="+mj-cs"/>
              </a:rPr>
              <a:t>near the </a:t>
            </a:r>
            <a:r>
              <a:rPr lang="en-AU" altLang="en-US" sz="6600" dirty="0">
                <a:solidFill>
                  <a:srgbClr val="0070C0"/>
                </a:solidFill>
                <a:cs typeface="+mj-cs"/>
              </a:rPr>
              <a:t>end of audit</a:t>
            </a:r>
            <a:endParaRPr lang="en-AU" sz="6600" dirty="0">
              <a:solidFill>
                <a:srgbClr val="0070C0"/>
              </a:solidFill>
              <a:cs typeface="+mj-cs"/>
            </a:endParaRPr>
          </a:p>
        </p:txBody>
      </p:sp>
    </p:spTree>
    <p:extLst>
      <p:ext uri="{BB962C8B-B14F-4D97-AF65-F5344CB8AC3E}">
        <p14:creationId xmlns:p14="http://schemas.microsoft.com/office/powerpoint/2010/main" val="2977026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E82196-8AC7-4C4C-8531-03449DEAAFB0}"/>
              </a:ext>
            </a:extLst>
          </p:cNvPr>
          <p:cNvSpPr>
            <a:spLocks noGrp="1"/>
          </p:cNvSpPr>
          <p:nvPr>
            <p:ph idx="1"/>
          </p:nvPr>
        </p:nvSpPr>
        <p:spPr>
          <a:xfrm>
            <a:off x="1894856" y="3257600"/>
            <a:ext cx="20522280"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ASA/ISA 560.10 states that the auditor has no responsibility to undertake audit procedures to identify events subsequent to the date of the auditor’s report.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Where the auditor becomes aware of events </a:t>
            </a:r>
            <a:r>
              <a:rPr lang="en-US" altLang="en-US" sz="4900" dirty="0"/>
              <a:t>that</a:t>
            </a:r>
            <a:r>
              <a:rPr lang="en-AU" altLang="en-US" sz="4900" dirty="0"/>
              <a:t> </a:t>
            </a:r>
            <a:br>
              <a:rPr lang="en-AU" altLang="en-US" sz="4900" dirty="0"/>
            </a:br>
            <a:r>
              <a:rPr lang="en-AU" altLang="en-US" sz="4900" dirty="0"/>
              <a:t>materially affect the financial report and the report has not yet been issued (sent to shareholders), he or she should discuss the matter with management and consider whether an amended financial report should be issued.</a:t>
            </a:r>
          </a:p>
          <a:p>
            <a:endParaRPr lang="en-AU" dirty="0"/>
          </a:p>
        </p:txBody>
      </p:sp>
      <p:sp>
        <p:nvSpPr>
          <p:cNvPr id="3" name="Slide Number Placeholder 2">
            <a:extLst>
              <a:ext uri="{FF2B5EF4-FFF2-40B4-BE49-F238E27FC236}">
                <a16:creationId xmlns:a16="http://schemas.microsoft.com/office/drawing/2014/main" id="{58A2E062-F575-4C3E-B258-7D94E61B4346}"/>
              </a:ext>
            </a:extLst>
          </p:cNvPr>
          <p:cNvSpPr>
            <a:spLocks noGrp="1"/>
          </p:cNvSpPr>
          <p:nvPr>
            <p:ph type="sldNum" sz="quarter" idx="12"/>
          </p:nvPr>
        </p:nvSpPr>
        <p:spPr/>
        <p:txBody>
          <a:bodyPr/>
          <a:lstStyle/>
          <a:p>
            <a:fld id="{CE1B70CE-F4BC-4B6F-A663-B479B5E51611}" type="slidenum">
              <a:rPr lang="en-AU" noProof="0" smtClean="0"/>
              <a:pPr/>
              <a:t>17</a:t>
            </a:fld>
            <a:endParaRPr lang="en-AU" noProof="0" dirty="0"/>
          </a:p>
        </p:txBody>
      </p:sp>
      <p:sp>
        <p:nvSpPr>
          <p:cNvPr id="4" name="Title 3">
            <a:extLst>
              <a:ext uri="{FF2B5EF4-FFF2-40B4-BE49-F238E27FC236}">
                <a16:creationId xmlns:a16="http://schemas.microsoft.com/office/drawing/2014/main" id="{4DD190C3-DE76-4C2A-99A4-C84A7DF363D7}"/>
              </a:ext>
            </a:extLst>
          </p:cNvPr>
          <p:cNvSpPr>
            <a:spLocks noGrp="1"/>
          </p:cNvSpPr>
          <p:nvPr>
            <p:ph type="title"/>
          </p:nvPr>
        </p:nvSpPr>
        <p:spPr>
          <a:xfrm>
            <a:off x="751538" y="1097360"/>
            <a:ext cx="22898544" cy="1491516"/>
          </a:xfrm>
        </p:spPr>
        <p:txBody>
          <a:bodyPr/>
          <a:lstStyle/>
          <a:p>
            <a:r>
              <a:rPr lang="en-AU" altLang="en-US" sz="6600" dirty="0">
                <a:solidFill>
                  <a:srgbClr val="0070C0"/>
                </a:solidFill>
                <a:cs typeface="+mj-cs"/>
              </a:rPr>
              <a:t>Events subsequent to the date of the auditor’s report</a:t>
            </a:r>
            <a:endParaRPr lang="en-AU" sz="6600" dirty="0">
              <a:solidFill>
                <a:srgbClr val="0070C0"/>
              </a:solidFill>
              <a:cs typeface="+mj-cs"/>
            </a:endParaRPr>
          </a:p>
        </p:txBody>
      </p:sp>
    </p:spTree>
    <p:extLst>
      <p:ext uri="{BB962C8B-B14F-4D97-AF65-F5344CB8AC3E}">
        <p14:creationId xmlns:p14="http://schemas.microsoft.com/office/powerpoint/2010/main" val="4206201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CD80437-4A17-457C-9962-FE23BBCB4871}"/>
              </a:ext>
            </a:extLst>
          </p:cNvPr>
          <p:cNvSpPr>
            <a:spLocks noGrp="1"/>
          </p:cNvSpPr>
          <p:nvPr>
            <p:ph idx="1"/>
          </p:nvPr>
        </p:nvSpPr>
        <p:spPr>
          <a:xfrm>
            <a:off x="1606824" y="3329608"/>
            <a:ext cx="19946216"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ASA/ISA 560.14 states that the auditor has no obligation to conduct a continuing inquiry of the financial report after it has been issued.</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However, gaining knowledge of events after the issue of financial report which, if known at the date of the auditor’s report, may have caused the auditor to amend the auditor’s report, should result in discussions with the management.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Where the decision is made to issue a new financial report, auditor should perform procedures necessary to form an opinion on revised financial report</a:t>
            </a:r>
            <a:endParaRPr lang="en-AU" sz="4900" dirty="0"/>
          </a:p>
        </p:txBody>
      </p:sp>
      <p:sp>
        <p:nvSpPr>
          <p:cNvPr id="3" name="Slide Number Placeholder 2">
            <a:extLst>
              <a:ext uri="{FF2B5EF4-FFF2-40B4-BE49-F238E27FC236}">
                <a16:creationId xmlns:a16="http://schemas.microsoft.com/office/drawing/2014/main" id="{C89AC59F-8BC7-475E-BBC1-1594E0678943}"/>
              </a:ext>
            </a:extLst>
          </p:cNvPr>
          <p:cNvSpPr>
            <a:spLocks noGrp="1"/>
          </p:cNvSpPr>
          <p:nvPr>
            <p:ph type="sldNum" sz="quarter" idx="12"/>
          </p:nvPr>
        </p:nvSpPr>
        <p:spPr/>
        <p:txBody>
          <a:bodyPr/>
          <a:lstStyle/>
          <a:p>
            <a:fld id="{CE1B70CE-F4BC-4B6F-A663-B479B5E51611}" type="slidenum">
              <a:rPr lang="en-AU" noProof="0" smtClean="0"/>
              <a:pPr/>
              <a:t>18</a:t>
            </a:fld>
            <a:endParaRPr lang="en-AU" noProof="0" dirty="0"/>
          </a:p>
        </p:txBody>
      </p:sp>
      <p:sp>
        <p:nvSpPr>
          <p:cNvPr id="4" name="Title 3">
            <a:extLst>
              <a:ext uri="{FF2B5EF4-FFF2-40B4-BE49-F238E27FC236}">
                <a16:creationId xmlns:a16="http://schemas.microsoft.com/office/drawing/2014/main" id="{744FD789-0761-46AE-A243-B2846A40D35F}"/>
              </a:ext>
            </a:extLst>
          </p:cNvPr>
          <p:cNvSpPr>
            <a:spLocks noGrp="1"/>
          </p:cNvSpPr>
          <p:nvPr>
            <p:ph type="title"/>
          </p:nvPr>
        </p:nvSpPr>
        <p:spPr>
          <a:xfrm>
            <a:off x="958752" y="1313384"/>
            <a:ext cx="21674408" cy="1491516"/>
          </a:xfrm>
        </p:spPr>
        <p:txBody>
          <a:bodyPr/>
          <a:lstStyle/>
          <a:p>
            <a:pPr algn="ctr"/>
            <a:r>
              <a:rPr lang="en-AU" altLang="en-US" sz="6600" dirty="0">
                <a:solidFill>
                  <a:srgbClr val="0070C0"/>
                </a:solidFill>
                <a:cs typeface="+mj-cs"/>
              </a:rPr>
              <a:t>Events subsequent to the issue of the financial report</a:t>
            </a:r>
            <a:endParaRPr lang="en-AU" sz="6600" dirty="0">
              <a:solidFill>
                <a:srgbClr val="0070C0"/>
              </a:solidFill>
              <a:cs typeface="+mj-cs"/>
            </a:endParaRPr>
          </a:p>
        </p:txBody>
      </p:sp>
    </p:spTree>
    <p:extLst>
      <p:ext uri="{BB962C8B-B14F-4D97-AF65-F5344CB8AC3E}">
        <p14:creationId xmlns:p14="http://schemas.microsoft.com/office/powerpoint/2010/main" val="4008147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879FDA-1A4C-4838-B824-ED8F0D769FA8}"/>
              </a:ext>
            </a:extLst>
          </p:cNvPr>
          <p:cNvSpPr>
            <a:spLocks noGrp="1"/>
          </p:cNvSpPr>
          <p:nvPr>
            <p:ph idx="1"/>
          </p:nvPr>
        </p:nvSpPr>
        <p:spPr>
          <a:xfrm>
            <a:off x="1606824" y="3329608"/>
            <a:ext cx="18336313"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Auditor should take steps to prevent reliance on superseded financial report and auditor’s report.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900" dirty="0"/>
              <a:t>Auditor’s report on the revised financial report will have a new date, refers to previous auditor’s report, and will include an ‘Emphasis of Matter’ or ‘Other Matter’ paragraph (ASA/ISA 560)</a:t>
            </a:r>
            <a:endParaRPr lang="en-AU" sz="4900" dirty="0"/>
          </a:p>
        </p:txBody>
      </p:sp>
      <p:sp>
        <p:nvSpPr>
          <p:cNvPr id="3" name="Slide Number Placeholder 2">
            <a:extLst>
              <a:ext uri="{FF2B5EF4-FFF2-40B4-BE49-F238E27FC236}">
                <a16:creationId xmlns:a16="http://schemas.microsoft.com/office/drawing/2014/main" id="{7DA68229-C6F4-4DA2-971F-BCDF0D036832}"/>
              </a:ext>
            </a:extLst>
          </p:cNvPr>
          <p:cNvSpPr>
            <a:spLocks noGrp="1"/>
          </p:cNvSpPr>
          <p:nvPr>
            <p:ph type="sldNum" sz="quarter" idx="12"/>
          </p:nvPr>
        </p:nvSpPr>
        <p:spPr/>
        <p:txBody>
          <a:bodyPr/>
          <a:lstStyle/>
          <a:p>
            <a:fld id="{CE1B70CE-F4BC-4B6F-A663-B479B5E51611}" type="slidenum">
              <a:rPr lang="en-AU" noProof="0" smtClean="0"/>
              <a:pPr/>
              <a:t>19</a:t>
            </a:fld>
            <a:endParaRPr lang="en-AU" noProof="0" dirty="0"/>
          </a:p>
        </p:txBody>
      </p:sp>
      <p:sp>
        <p:nvSpPr>
          <p:cNvPr id="4" name="Title 3">
            <a:extLst>
              <a:ext uri="{FF2B5EF4-FFF2-40B4-BE49-F238E27FC236}">
                <a16:creationId xmlns:a16="http://schemas.microsoft.com/office/drawing/2014/main" id="{BC053B9C-4B4F-4F81-A69C-EA856B147133}"/>
              </a:ext>
            </a:extLst>
          </p:cNvPr>
          <p:cNvSpPr>
            <a:spLocks noGrp="1"/>
          </p:cNvSpPr>
          <p:nvPr>
            <p:ph type="title"/>
          </p:nvPr>
        </p:nvSpPr>
        <p:spPr>
          <a:xfrm>
            <a:off x="1131822" y="1169368"/>
            <a:ext cx="22033060" cy="1491516"/>
          </a:xfrm>
        </p:spPr>
        <p:txBody>
          <a:bodyPr/>
          <a:lstStyle/>
          <a:p>
            <a:pPr algn="ctr"/>
            <a:r>
              <a:rPr lang="en-AU" altLang="en-US" sz="6600" dirty="0">
                <a:solidFill>
                  <a:srgbClr val="0070C0"/>
                </a:solidFill>
                <a:cs typeface="+mj-cs"/>
              </a:rPr>
              <a:t>Events subsequent to the issue of the financial report</a:t>
            </a:r>
            <a:endParaRPr lang="en-AU" sz="6600" dirty="0">
              <a:solidFill>
                <a:srgbClr val="0070C0"/>
              </a:solidFill>
              <a:cs typeface="+mj-cs"/>
            </a:endParaRPr>
          </a:p>
        </p:txBody>
      </p:sp>
    </p:spTree>
    <p:extLst>
      <p:ext uri="{BB962C8B-B14F-4D97-AF65-F5344CB8AC3E}">
        <p14:creationId xmlns:p14="http://schemas.microsoft.com/office/powerpoint/2010/main" val="2054525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E68A20-97A5-452D-86BC-895DF781091C}"/>
              </a:ext>
            </a:extLst>
          </p:cNvPr>
          <p:cNvSpPr>
            <a:spLocks noGrp="1"/>
          </p:cNvSpPr>
          <p:nvPr>
            <p:ph type="body" sz="quarter" idx="15"/>
          </p:nvPr>
        </p:nvSpPr>
        <p:spPr/>
        <p:txBody>
          <a:bodyPr/>
          <a:lstStyle/>
          <a:p>
            <a:r>
              <a:rPr lang="en-AU" altLang="en-US" sz="9600" dirty="0"/>
              <a:t>LO </a:t>
            </a:r>
            <a:r>
              <a:rPr lang="en-AU" altLang="en-US" sz="9600" dirty="0" smtClean="0"/>
              <a:t>10.3</a:t>
            </a:r>
            <a:endParaRPr lang="en-AU" altLang="en-US" sz="9600" dirty="0"/>
          </a:p>
          <a:p>
            <a:r>
              <a:rPr lang="en-AU" altLang="en-US" sz="9600" dirty="0" smtClean="0"/>
              <a:t> </a:t>
            </a:r>
            <a:r>
              <a:rPr lang="en-AU" altLang="en-US" sz="9600" dirty="0"/>
              <a:t>Representation letters</a:t>
            </a:r>
            <a:endParaRPr lang="en-AU" dirty="0"/>
          </a:p>
        </p:txBody>
      </p:sp>
    </p:spTree>
    <p:extLst>
      <p:ext uri="{BB962C8B-B14F-4D97-AF65-F5344CB8AC3E}">
        <p14:creationId xmlns:p14="http://schemas.microsoft.com/office/powerpoint/2010/main" val="720322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00969A-D3BD-4C30-94BC-A36F70F3D359}"/>
              </a:ext>
            </a:extLst>
          </p:cNvPr>
          <p:cNvSpPr>
            <a:spLocks noGrp="1"/>
          </p:cNvSpPr>
          <p:nvPr>
            <p:ph idx="1"/>
          </p:nvPr>
        </p:nvSpPr>
        <p:spPr>
          <a:xfrm>
            <a:off x="3046984" y="4121696"/>
            <a:ext cx="16246805" cy="8331093"/>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Two types of formal representation letters are commonly sought towards completion of</a:t>
            </a:r>
            <a:r>
              <a:rPr lang="en-US" altLang="en-US" sz="4900" dirty="0"/>
              <a:t> </a:t>
            </a:r>
            <a:r>
              <a:rPr lang="en-AU" altLang="en-US" sz="4900" dirty="0"/>
              <a:t>audit:</a:t>
            </a:r>
          </a:p>
          <a:p>
            <a:pPr lvl="7">
              <a:spcBef>
                <a:spcPts val="1800"/>
              </a:spcBef>
            </a:pPr>
            <a:r>
              <a:rPr lang="en-AU" altLang="en-US" sz="4900" dirty="0"/>
              <a:t>solicitors’ letter</a:t>
            </a:r>
          </a:p>
          <a:p>
            <a:pPr lvl="7">
              <a:spcBef>
                <a:spcPts val="1800"/>
              </a:spcBef>
            </a:pPr>
            <a:r>
              <a:rPr lang="en-AU" altLang="en-US" sz="4900" dirty="0"/>
              <a:t>management representation letter.</a:t>
            </a:r>
          </a:p>
          <a:p>
            <a:endParaRPr lang="en-AU" sz="4900" dirty="0"/>
          </a:p>
        </p:txBody>
      </p:sp>
      <p:sp>
        <p:nvSpPr>
          <p:cNvPr id="3" name="Slide Number Placeholder 2">
            <a:extLst>
              <a:ext uri="{FF2B5EF4-FFF2-40B4-BE49-F238E27FC236}">
                <a16:creationId xmlns:a16="http://schemas.microsoft.com/office/drawing/2014/main" id="{86AE59F8-35CF-44F5-8379-57A8B76DD2CC}"/>
              </a:ext>
            </a:extLst>
          </p:cNvPr>
          <p:cNvSpPr>
            <a:spLocks noGrp="1"/>
          </p:cNvSpPr>
          <p:nvPr>
            <p:ph type="sldNum" sz="quarter" idx="12"/>
          </p:nvPr>
        </p:nvSpPr>
        <p:spPr/>
        <p:txBody>
          <a:bodyPr/>
          <a:lstStyle/>
          <a:p>
            <a:fld id="{CE1B70CE-F4BC-4B6F-A663-B479B5E51611}" type="slidenum">
              <a:rPr lang="en-AU" noProof="0" smtClean="0"/>
              <a:pPr/>
              <a:t>21</a:t>
            </a:fld>
            <a:endParaRPr lang="en-AU" noProof="0" dirty="0"/>
          </a:p>
        </p:txBody>
      </p:sp>
      <p:sp>
        <p:nvSpPr>
          <p:cNvPr id="4" name="Title 3">
            <a:extLst>
              <a:ext uri="{FF2B5EF4-FFF2-40B4-BE49-F238E27FC236}">
                <a16:creationId xmlns:a16="http://schemas.microsoft.com/office/drawing/2014/main" id="{45068FEB-DC7E-40ED-A8BB-569592913D2B}"/>
              </a:ext>
            </a:extLst>
          </p:cNvPr>
          <p:cNvSpPr>
            <a:spLocks noGrp="1"/>
          </p:cNvSpPr>
          <p:nvPr>
            <p:ph type="title"/>
          </p:nvPr>
        </p:nvSpPr>
        <p:spPr>
          <a:xfrm>
            <a:off x="1534816" y="1385392"/>
            <a:ext cx="18336313" cy="1491516"/>
          </a:xfrm>
        </p:spPr>
        <p:txBody>
          <a:bodyPr/>
          <a:lstStyle/>
          <a:p>
            <a:pPr algn="ctr"/>
            <a:r>
              <a:rPr lang="en-AU" altLang="en-US" dirty="0"/>
              <a:t> </a:t>
            </a:r>
            <a:r>
              <a:rPr lang="en-AU" altLang="en-US" sz="6600" dirty="0">
                <a:solidFill>
                  <a:srgbClr val="0070C0"/>
                </a:solidFill>
                <a:cs typeface="+mj-cs"/>
              </a:rPr>
              <a:t>Representation </a:t>
            </a:r>
            <a:r>
              <a:rPr lang="en-AU" altLang="en-US" sz="6600" dirty="0" smtClean="0">
                <a:solidFill>
                  <a:srgbClr val="0070C0"/>
                </a:solidFill>
                <a:cs typeface="+mj-cs"/>
              </a:rPr>
              <a:t>letters</a:t>
            </a:r>
            <a:endParaRPr lang="en-AU" sz="6600" dirty="0">
              <a:solidFill>
                <a:srgbClr val="0070C0"/>
              </a:solidFill>
              <a:cs typeface="+mj-cs"/>
            </a:endParaRPr>
          </a:p>
        </p:txBody>
      </p:sp>
    </p:spTree>
    <p:extLst>
      <p:ext uri="{BB962C8B-B14F-4D97-AF65-F5344CB8AC3E}">
        <p14:creationId xmlns:p14="http://schemas.microsoft.com/office/powerpoint/2010/main" val="4271335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090438-2BDB-456D-AAA5-FA3D7542B94D}"/>
              </a:ext>
            </a:extLst>
          </p:cNvPr>
          <p:cNvSpPr>
            <a:spLocks noGrp="1"/>
          </p:cNvSpPr>
          <p:nvPr>
            <p:ph idx="1"/>
          </p:nvPr>
        </p:nvSpPr>
        <p:spPr>
          <a:xfrm>
            <a:off x="2326904" y="3545632"/>
            <a:ext cx="18336313"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Auditor should obtain letter from solicitors consulted by the client during the year as a means of obtaining corroborating information about management’s assertion concerning the status of litigation, claims and unrecorded or contingent liabilities.</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The most direct search for legal contingencies is inquiries of management and the entity’s solicitor that are documented in a solicitor’s letter and in related written representations by management.</a:t>
            </a:r>
          </a:p>
          <a:p>
            <a:endParaRPr lang="en-AU" dirty="0"/>
          </a:p>
        </p:txBody>
      </p:sp>
      <p:sp>
        <p:nvSpPr>
          <p:cNvPr id="3" name="Slide Number Placeholder 2">
            <a:extLst>
              <a:ext uri="{FF2B5EF4-FFF2-40B4-BE49-F238E27FC236}">
                <a16:creationId xmlns:a16="http://schemas.microsoft.com/office/drawing/2014/main" id="{9F0FA3AC-588D-470C-B3E9-461288B95EAC}"/>
              </a:ext>
            </a:extLst>
          </p:cNvPr>
          <p:cNvSpPr>
            <a:spLocks noGrp="1"/>
          </p:cNvSpPr>
          <p:nvPr>
            <p:ph type="sldNum" sz="quarter" idx="12"/>
          </p:nvPr>
        </p:nvSpPr>
        <p:spPr/>
        <p:txBody>
          <a:bodyPr/>
          <a:lstStyle/>
          <a:p>
            <a:fld id="{CE1B70CE-F4BC-4B6F-A663-B479B5E51611}" type="slidenum">
              <a:rPr lang="en-AU" noProof="0" smtClean="0"/>
              <a:pPr/>
              <a:t>22</a:t>
            </a:fld>
            <a:endParaRPr lang="en-AU" noProof="0" dirty="0"/>
          </a:p>
        </p:txBody>
      </p:sp>
      <p:sp>
        <p:nvSpPr>
          <p:cNvPr id="4" name="Title 3">
            <a:extLst>
              <a:ext uri="{FF2B5EF4-FFF2-40B4-BE49-F238E27FC236}">
                <a16:creationId xmlns:a16="http://schemas.microsoft.com/office/drawing/2014/main" id="{58C628D4-2F4C-4059-8221-8E832269E1F2}"/>
              </a:ext>
            </a:extLst>
          </p:cNvPr>
          <p:cNvSpPr>
            <a:spLocks noGrp="1"/>
          </p:cNvSpPr>
          <p:nvPr>
            <p:ph type="title"/>
          </p:nvPr>
        </p:nvSpPr>
        <p:spPr>
          <a:xfrm>
            <a:off x="1606824" y="1385392"/>
            <a:ext cx="18336313" cy="1491516"/>
          </a:xfrm>
        </p:spPr>
        <p:txBody>
          <a:bodyPr/>
          <a:lstStyle/>
          <a:p>
            <a:pPr algn="ctr"/>
            <a:r>
              <a:rPr lang="en-AU" altLang="en-US" sz="6600" dirty="0">
                <a:solidFill>
                  <a:srgbClr val="DD622B"/>
                </a:solidFill>
                <a:cs typeface="+mj-cs"/>
              </a:rPr>
              <a:t>Solicitors’ </a:t>
            </a:r>
            <a:r>
              <a:rPr lang="en-AU" altLang="en-US" sz="6600" dirty="0" smtClean="0">
                <a:solidFill>
                  <a:srgbClr val="DD622B"/>
                </a:solidFill>
                <a:cs typeface="+mj-cs"/>
              </a:rPr>
              <a:t>Letter</a:t>
            </a:r>
            <a:endParaRPr lang="en-AU" sz="6600" dirty="0">
              <a:solidFill>
                <a:srgbClr val="DD622B"/>
              </a:solidFill>
              <a:cs typeface="+mj-cs"/>
            </a:endParaRPr>
          </a:p>
        </p:txBody>
      </p:sp>
    </p:spTree>
    <p:extLst>
      <p:ext uri="{BB962C8B-B14F-4D97-AF65-F5344CB8AC3E}">
        <p14:creationId xmlns:p14="http://schemas.microsoft.com/office/powerpoint/2010/main" val="1030086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302750-57DE-4855-A431-82CCC050D491}"/>
              </a:ext>
            </a:extLst>
          </p:cNvPr>
          <p:cNvSpPr>
            <a:spLocks noGrp="1"/>
          </p:cNvSpPr>
          <p:nvPr>
            <p:ph idx="1"/>
          </p:nvPr>
        </p:nvSpPr>
        <p:spPr>
          <a:xfrm>
            <a:off x="1102768" y="2833190"/>
            <a:ext cx="21602400"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900" dirty="0"/>
              <a:t>ASA/ISA 580.9 requires that the auditor obtain appropriate representations from management.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900" dirty="0"/>
              <a:t>Management representation letter is a written letter, prepared by auditor and signed by management, which formally documents management responses to inquiries made by auditor during the audit and clarifies management’s responsibilities. </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900" dirty="0"/>
              <a:t>These written representations do not relieve auditor of responsibility of gathering adequate evidence about the items covered.</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900" dirty="0"/>
              <a:t>They complement other audit procedures but are not a substitute for them.</a:t>
            </a:r>
          </a:p>
          <a:p>
            <a:pPr>
              <a:spcBef>
                <a:spcPts val="1200"/>
              </a:spcBef>
            </a:pPr>
            <a:endParaRPr lang="en-AU" sz="4200" dirty="0"/>
          </a:p>
        </p:txBody>
      </p:sp>
      <p:sp>
        <p:nvSpPr>
          <p:cNvPr id="3" name="Slide Number Placeholder 2">
            <a:extLst>
              <a:ext uri="{FF2B5EF4-FFF2-40B4-BE49-F238E27FC236}">
                <a16:creationId xmlns:a16="http://schemas.microsoft.com/office/drawing/2014/main" id="{97CA200D-EE42-40C1-BD68-9AD4C224B341}"/>
              </a:ext>
            </a:extLst>
          </p:cNvPr>
          <p:cNvSpPr>
            <a:spLocks noGrp="1"/>
          </p:cNvSpPr>
          <p:nvPr>
            <p:ph type="sldNum" sz="quarter" idx="12"/>
          </p:nvPr>
        </p:nvSpPr>
        <p:spPr/>
        <p:txBody>
          <a:bodyPr/>
          <a:lstStyle/>
          <a:p>
            <a:fld id="{CE1B70CE-F4BC-4B6F-A663-B479B5E51611}" type="slidenum">
              <a:rPr lang="en-AU" noProof="0" smtClean="0"/>
              <a:pPr/>
              <a:t>23</a:t>
            </a:fld>
            <a:endParaRPr lang="en-AU" noProof="0" dirty="0"/>
          </a:p>
        </p:txBody>
      </p:sp>
      <p:sp>
        <p:nvSpPr>
          <p:cNvPr id="4" name="Title 3">
            <a:extLst>
              <a:ext uri="{FF2B5EF4-FFF2-40B4-BE49-F238E27FC236}">
                <a16:creationId xmlns:a16="http://schemas.microsoft.com/office/drawing/2014/main" id="{9DDBD1A2-B4E4-434A-B537-995054A53A03}"/>
              </a:ext>
            </a:extLst>
          </p:cNvPr>
          <p:cNvSpPr>
            <a:spLocks noGrp="1"/>
          </p:cNvSpPr>
          <p:nvPr>
            <p:ph type="title"/>
          </p:nvPr>
        </p:nvSpPr>
        <p:spPr>
          <a:xfrm>
            <a:off x="3335016" y="1097360"/>
            <a:ext cx="18336313" cy="1491516"/>
          </a:xfrm>
        </p:spPr>
        <p:txBody>
          <a:bodyPr/>
          <a:lstStyle/>
          <a:p>
            <a:r>
              <a:rPr lang="en-AU" altLang="en-US" sz="6600" dirty="0">
                <a:solidFill>
                  <a:srgbClr val="DD622B"/>
                </a:solidFill>
                <a:cs typeface="+mj-cs"/>
              </a:rPr>
              <a:t>Management </a:t>
            </a:r>
            <a:r>
              <a:rPr lang="en-AU" altLang="en-US" sz="6600" dirty="0" smtClean="0">
                <a:solidFill>
                  <a:srgbClr val="DD622B"/>
                </a:solidFill>
                <a:cs typeface="+mj-cs"/>
              </a:rPr>
              <a:t>Presentation </a:t>
            </a:r>
            <a:r>
              <a:rPr lang="en-AU" altLang="en-US" sz="6600" dirty="0">
                <a:solidFill>
                  <a:srgbClr val="DD622B"/>
                </a:solidFill>
                <a:cs typeface="+mj-cs"/>
              </a:rPr>
              <a:t>L</a:t>
            </a:r>
            <a:r>
              <a:rPr lang="en-AU" altLang="en-US" sz="6600" dirty="0" smtClean="0">
                <a:solidFill>
                  <a:srgbClr val="DD622B"/>
                </a:solidFill>
                <a:cs typeface="+mj-cs"/>
              </a:rPr>
              <a:t>etters</a:t>
            </a:r>
            <a:endParaRPr lang="en-AU" sz="6600" dirty="0">
              <a:solidFill>
                <a:srgbClr val="DD622B"/>
              </a:solidFill>
              <a:cs typeface="+mj-cs"/>
            </a:endParaRPr>
          </a:p>
        </p:txBody>
      </p:sp>
    </p:spTree>
    <p:extLst>
      <p:ext uri="{BB962C8B-B14F-4D97-AF65-F5344CB8AC3E}">
        <p14:creationId xmlns:p14="http://schemas.microsoft.com/office/powerpoint/2010/main" val="3181963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26B286-CB4B-45B5-8636-4ACD74B32481}"/>
              </a:ext>
            </a:extLst>
          </p:cNvPr>
          <p:cNvSpPr>
            <a:spLocks noGrp="1"/>
          </p:cNvSpPr>
          <p:nvPr>
            <p:ph type="body" sz="quarter" idx="15"/>
          </p:nvPr>
        </p:nvSpPr>
        <p:spPr/>
        <p:txBody>
          <a:bodyPr/>
          <a:lstStyle/>
          <a:p>
            <a:r>
              <a:rPr lang="en-AU" altLang="en-US" sz="9600" dirty="0"/>
              <a:t>LO </a:t>
            </a:r>
            <a:r>
              <a:rPr lang="en-AU" altLang="en-US" sz="9600" dirty="0" smtClean="0"/>
              <a:t>10.4</a:t>
            </a:r>
          </a:p>
          <a:p>
            <a:r>
              <a:rPr lang="en-AU" altLang="en-US" sz="9600" dirty="0" smtClean="0"/>
              <a:t>Review </a:t>
            </a:r>
            <a:r>
              <a:rPr lang="en-AU" altLang="en-US" sz="9600" dirty="0"/>
              <a:t>of audit working papers and financial report</a:t>
            </a:r>
            <a:endParaRPr lang="en-AU" dirty="0"/>
          </a:p>
        </p:txBody>
      </p:sp>
    </p:spTree>
    <p:extLst>
      <p:ext uri="{BB962C8B-B14F-4D97-AF65-F5344CB8AC3E}">
        <p14:creationId xmlns:p14="http://schemas.microsoft.com/office/powerpoint/2010/main" val="2057189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5ADBA7-6A32-445B-8ABE-DEF7E76842EA}"/>
              </a:ext>
            </a:extLst>
          </p:cNvPr>
          <p:cNvSpPr>
            <a:spLocks noGrp="1"/>
          </p:cNvSpPr>
          <p:nvPr>
            <p:ph idx="1"/>
          </p:nvPr>
        </p:nvSpPr>
        <p:spPr>
          <a:xfrm>
            <a:off x="2038872" y="3761656"/>
            <a:ext cx="19802200"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5500" dirty="0"/>
              <a:t>The auditor continually reviews the audit working papers and evaluates the result of audit tests as the audit progresses.</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5500" dirty="0"/>
              <a:t>Planning and supervision continue throughout the engagement.</a:t>
            </a:r>
            <a:endParaRPr lang="en-AU" altLang="en-US" sz="5500" dirty="0"/>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5500" dirty="0"/>
              <a:t>Final review is undertaken at the end of the engagement as a final check to ensure that all significant matters and problems have been identified, considered and satisfactorily resolved.</a:t>
            </a:r>
          </a:p>
          <a:p>
            <a:pPr marL="571500" indent="-571500">
              <a:buFont typeface="Arial" panose="020B0604020202020204" pitchFamily="34" charset="0"/>
              <a:buChar char="•"/>
            </a:pPr>
            <a:endParaRPr lang="en-AU" sz="5500" dirty="0"/>
          </a:p>
        </p:txBody>
      </p:sp>
      <p:sp>
        <p:nvSpPr>
          <p:cNvPr id="3" name="Slide Number Placeholder 2">
            <a:extLst>
              <a:ext uri="{FF2B5EF4-FFF2-40B4-BE49-F238E27FC236}">
                <a16:creationId xmlns:a16="http://schemas.microsoft.com/office/drawing/2014/main" id="{72890663-643A-4B78-B19D-8133710649BA}"/>
              </a:ext>
            </a:extLst>
          </p:cNvPr>
          <p:cNvSpPr>
            <a:spLocks noGrp="1"/>
          </p:cNvSpPr>
          <p:nvPr>
            <p:ph type="sldNum" sz="quarter" idx="12"/>
          </p:nvPr>
        </p:nvSpPr>
        <p:spPr/>
        <p:txBody>
          <a:bodyPr/>
          <a:lstStyle/>
          <a:p>
            <a:fld id="{CE1B70CE-F4BC-4B6F-A663-B479B5E51611}" type="slidenum">
              <a:rPr lang="en-AU" noProof="0" smtClean="0"/>
              <a:pPr/>
              <a:t>25</a:t>
            </a:fld>
            <a:endParaRPr lang="en-AU" noProof="0" dirty="0"/>
          </a:p>
        </p:txBody>
      </p:sp>
      <p:sp>
        <p:nvSpPr>
          <p:cNvPr id="4" name="Title 3">
            <a:extLst>
              <a:ext uri="{FF2B5EF4-FFF2-40B4-BE49-F238E27FC236}">
                <a16:creationId xmlns:a16="http://schemas.microsoft.com/office/drawing/2014/main" id="{99B1497F-CCEC-4914-9337-102038019328}"/>
              </a:ext>
            </a:extLst>
          </p:cNvPr>
          <p:cNvSpPr>
            <a:spLocks noGrp="1"/>
          </p:cNvSpPr>
          <p:nvPr>
            <p:ph type="title"/>
          </p:nvPr>
        </p:nvSpPr>
        <p:spPr>
          <a:xfrm>
            <a:off x="2265395" y="1889448"/>
            <a:ext cx="21818424" cy="1491516"/>
          </a:xfrm>
        </p:spPr>
        <p:txBody>
          <a:bodyPr/>
          <a:lstStyle/>
          <a:p>
            <a:r>
              <a:rPr lang="en-AU" altLang="en-US" sz="6600" dirty="0">
                <a:solidFill>
                  <a:srgbClr val="0070C0"/>
                </a:solidFill>
                <a:cs typeface="+mj-cs"/>
              </a:rPr>
              <a:t>Review of audit working papers and financial report</a:t>
            </a:r>
            <a:endParaRPr lang="en-AU" sz="6600" dirty="0">
              <a:solidFill>
                <a:srgbClr val="0070C0"/>
              </a:solidFill>
              <a:cs typeface="+mj-cs"/>
            </a:endParaRPr>
          </a:p>
        </p:txBody>
      </p:sp>
    </p:spTree>
    <p:extLst>
      <p:ext uri="{BB962C8B-B14F-4D97-AF65-F5344CB8AC3E}">
        <p14:creationId xmlns:p14="http://schemas.microsoft.com/office/powerpoint/2010/main" val="4037271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5498A9-E715-4676-B2B1-56D20A994B9D}"/>
              </a:ext>
            </a:extLst>
          </p:cNvPr>
          <p:cNvSpPr>
            <a:spLocks noGrp="1"/>
          </p:cNvSpPr>
          <p:nvPr>
            <p:ph idx="1"/>
          </p:nvPr>
        </p:nvSpPr>
        <p:spPr>
          <a:xfrm>
            <a:off x="1822848" y="3049190"/>
            <a:ext cx="18336313"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As the audit test for each item in the financial report is completed, the auditor doing the work signs off completion of the steps in the audit plan/program, identifies material misstatements in the financial report and proposes adjustments to the financial report. </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700" dirty="0"/>
              <a:t>Misstatements may result from (ASA/ISA 450.A1):</a:t>
            </a:r>
          </a:p>
          <a:p>
            <a:pPr marL="2731500" lvl="6" indent="-571500">
              <a:spcBef>
                <a:spcPts val="600"/>
              </a:spcBef>
            </a:pPr>
            <a:r>
              <a:rPr lang="en-AU" altLang="en-US" sz="4200" dirty="0"/>
              <a:t>inaccuracy in gathering/processing data</a:t>
            </a:r>
          </a:p>
          <a:p>
            <a:pPr marL="2731500" lvl="6" indent="-571500">
              <a:spcBef>
                <a:spcPts val="600"/>
              </a:spcBef>
            </a:pPr>
            <a:r>
              <a:rPr lang="en-AU" altLang="en-US" sz="4200" dirty="0"/>
              <a:t>omission of an amount or disclosure</a:t>
            </a:r>
          </a:p>
          <a:p>
            <a:pPr marL="2731500" lvl="6" indent="-571500">
              <a:spcBef>
                <a:spcPts val="600"/>
              </a:spcBef>
            </a:pPr>
            <a:r>
              <a:rPr lang="en-AU" altLang="en-US" sz="4200" dirty="0"/>
              <a:t>incorrect accounting estimates</a:t>
            </a:r>
          </a:p>
          <a:p>
            <a:pPr marL="2731500" lvl="6" indent="-571500">
              <a:spcBef>
                <a:spcPts val="600"/>
              </a:spcBef>
            </a:pPr>
            <a:r>
              <a:rPr lang="en-AU" altLang="en-US" sz="4200" dirty="0"/>
              <a:t>unreasonable management judgments or inappropriate selection and application of accounting policies</a:t>
            </a:r>
            <a:endParaRPr lang="en-AU" sz="4200" dirty="0"/>
          </a:p>
        </p:txBody>
      </p:sp>
      <p:sp>
        <p:nvSpPr>
          <p:cNvPr id="3" name="Slide Number Placeholder 2">
            <a:extLst>
              <a:ext uri="{FF2B5EF4-FFF2-40B4-BE49-F238E27FC236}">
                <a16:creationId xmlns:a16="http://schemas.microsoft.com/office/drawing/2014/main" id="{3E460882-6883-4F96-AD83-88FAB4940307}"/>
              </a:ext>
            </a:extLst>
          </p:cNvPr>
          <p:cNvSpPr>
            <a:spLocks noGrp="1"/>
          </p:cNvSpPr>
          <p:nvPr>
            <p:ph type="sldNum" sz="quarter" idx="12"/>
          </p:nvPr>
        </p:nvSpPr>
        <p:spPr/>
        <p:txBody>
          <a:bodyPr/>
          <a:lstStyle/>
          <a:p>
            <a:fld id="{CE1B70CE-F4BC-4B6F-A663-B479B5E51611}" type="slidenum">
              <a:rPr lang="en-AU" noProof="0" smtClean="0"/>
              <a:pPr/>
              <a:t>26</a:t>
            </a:fld>
            <a:endParaRPr lang="en-AU" noProof="0" dirty="0"/>
          </a:p>
        </p:txBody>
      </p:sp>
      <p:sp>
        <p:nvSpPr>
          <p:cNvPr id="4" name="Title 3">
            <a:extLst>
              <a:ext uri="{FF2B5EF4-FFF2-40B4-BE49-F238E27FC236}">
                <a16:creationId xmlns:a16="http://schemas.microsoft.com/office/drawing/2014/main" id="{F4EA6AD4-EF22-4D9C-B60C-2E89B441D440}"/>
              </a:ext>
            </a:extLst>
          </p:cNvPr>
          <p:cNvSpPr>
            <a:spLocks noGrp="1"/>
          </p:cNvSpPr>
          <p:nvPr>
            <p:ph type="title"/>
          </p:nvPr>
        </p:nvSpPr>
        <p:spPr>
          <a:xfrm>
            <a:off x="2686944" y="985182"/>
            <a:ext cx="18336313" cy="1491516"/>
          </a:xfrm>
        </p:spPr>
        <p:txBody>
          <a:bodyPr/>
          <a:lstStyle/>
          <a:p>
            <a:r>
              <a:rPr lang="en-AU" altLang="en-US" sz="6600" dirty="0">
                <a:solidFill>
                  <a:srgbClr val="0070C0"/>
                </a:solidFill>
                <a:cs typeface="+mj-cs"/>
              </a:rPr>
              <a:t>Final assessment of materiality and audit risk</a:t>
            </a:r>
            <a:endParaRPr lang="en-AU" sz="6600" dirty="0">
              <a:solidFill>
                <a:srgbClr val="0070C0"/>
              </a:solidFill>
              <a:cs typeface="+mj-cs"/>
            </a:endParaRPr>
          </a:p>
        </p:txBody>
      </p:sp>
    </p:spTree>
    <p:extLst>
      <p:ext uri="{BB962C8B-B14F-4D97-AF65-F5344CB8AC3E}">
        <p14:creationId xmlns:p14="http://schemas.microsoft.com/office/powerpoint/2010/main" val="39094875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5498A9-E715-4676-B2B1-56D20A994B9D}"/>
              </a:ext>
            </a:extLst>
          </p:cNvPr>
          <p:cNvSpPr>
            <a:spLocks noGrp="1"/>
          </p:cNvSpPr>
          <p:nvPr>
            <p:ph idx="1"/>
          </p:nvPr>
        </p:nvSpPr>
        <p:spPr>
          <a:xfrm>
            <a:off x="1822848" y="3257600"/>
            <a:ext cx="20738304"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ASA/ISA 450.5 requires the auditor to accumulate misstatements except those that are  clearly trivial. </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ASA/ISA 450.A2 states that ‘clearly trivial’ does not mean the same as ‘not material’. Clearly trivial is defined as relating to items that are clearly inconsequential whether taken individually or in aggregate and whether judged by any criteria of size, nature or circumstances.</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ASA/ISA 450.A3 states that when evaluating the effect of misstatements the auditor needs to distinguish between:</a:t>
            </a:r>
          </a:p>
          <a:p>
            <a:pPr marL="3595500" lvl="8" indent="-571500">
              <a:spcBef>
                <a:spcPts val="600"/>
              </a:spcBef>
            </a:pPr>
            <a:r>
              <a:rPr lang="en-US" altLang="en-US" sz="4200" dirty="0"/>
              <a:t>factual misstatements</a:t>
            </a:r>
          </a:p>
          <a:p>
            <a:pPr marL="3595500" lvl="8" indent="-571500">
              <a:spcBef>
                <a:spcPts val="600"/>
              </a:spcBef>
            </a:pPr>
            <a:r>
              <a:rPr lang="en-US" altLang="en-US" sz="4200" dirty="0"/>
              <a:t>judgmental misstatements</a:t>
            </a:r>
          </a:p>
          <a:p>
            <a:pPr marL="3595500" lvl="8" indent="-571500">
              <a:spcBef>
                <a:spcPts val="600"/>
              </a:spcBef>
            </a:pPr>
            <a:r>
              <a:rPr lang="en-US" altLang="en-US" sz="4200" dirty="0"/>
              <a:t>projected misstatements.</a:t>
            </a:r>
          </a:p>
        </p:txBody>
      </p:sp>
      <p:sp>
        <p:nvSpPr>
          <p:cNvPr id="3" name="Slide Number Placeholder 2">
            <a:extLst>
              <a:ext uri="{FF2B5EF4-FFF2-40B4-BE49-F238E27FC236}">
                <a16:creationId xmlns:a16="http://schemas.microsoft.com/office/drawing/2014/main" id="{3E460882-6883-4F96-AD83-88FAB4940307}"/>
              </a:ext>
            </a:extLst>
          </p:cNvPr>
          <p:cNvSpPr>
            <a:spLocks noGrp="1"/>
          </p:cNvSpPr>
          <p:nvPr>
            <p:ph type="sldNum" sz="quarter" idx="12"/>
          </p:nvPr>
        </p:nvSpPr>
        <p:spPr/>
        <p:txBody>
          <a:bodyPr/>
          <a:lstStyle/>
          <a:p>
            <a:fld id="{CE1B70CE-F4BC-4B6F-A663-B479B5E51611}" type="slidenum">
              <a:rPr lang="en-AU" noProof="0" smtClean="0"/>
              <a:pPr/>
              <a:t>27</a:t>
            </a:fld>
            <a:endParaRPr lang="en-AU" noProof="0" dirty="0"/>
          </a:p>
        </p:txBody>
      </p:sp>
      <p:sp>
        <p:nvSpPr>
          <p:cNvPr id="4" name="Title 3">
            <a:extLst>
              <a:ext uri="{FF2B5EF4-FFF2-40B4-BE49-F238E27FC236}">
                <a16:creationId xmlns:a16="http://schemas.microsoft.com/office/drawing/2014/main" id="{F4EA6AD4-EF22-4D9C-B60C-2E89B441D440}"/>
              </a:ext>
            </a:extLst>
          </p:cNvPr>
          <p:cNvSpPr>
            <a:spLocks noGrp="1"/>
          </p:cNvSpPr>
          <p:nvPr>
            <p:ph type="title"/>
          </p:nvPr>
        </p:nvSpPr>
        <p:spPr>
          <a:xfrm>
            <a:off x="1534816" y="1241376"/>
            <a:ext cx="21026336" cy="1491516"/>
          </a:xfrm>
        </p:spPr>
        <p:txBody>
          <a:bodyPr/>
          <a:lstStyle/>
          <a:p>
            <a:pPr marL="864000" lvl="4" algn="l" rtl="0">
              <a:spcBef>
                <a:spcPts val="1200"/>
              </a:spcBef>
              <a:spcAft>
                <a:spcPts val="3000"/>
              </a:spcAft>
              <a:buClr>
                <a:srgbClr val="DD622B"/>
              </a:buClr>
              <a:buSzPct val="90000"/>
              <a:defRPr/>
            </a:pPr>
            <a:r>
              <a:rPr lang="en-AU" altLang="en-US" sz="6600" b="1" kern="1200" dirty="0">
                <a:solidFill>
                  <a:srgbClr val="0070C0"/>
                </a:solidFill>
                <a:latin typeface="+mj-lt"/>
                <a:ea typeface="+mj-ea"/>
                <a:cs typeface="+mj-cs"/>
              </a:rPr>
              <a:t>Final assessment of materiality and audit risk</a:t>
            </a:r>
            <a:endParaRPr lang="en-AU" sz="6600" b="1" kern="1200" dirty="0">
              <a:solidFill>
                <a:srgbClr val="0070C0"/>
              </a:solidFill>
              <a:latin typeface="+mj-lt"/>
              <a:ea typeface="+mj-ea"/>
              <a:cs typeface="+mj-cs"/>
            </a:endParaRPr>
          </a:p>
        </p:txBody>
      </p:sp>
    </p:spTree>
    <p:extLst>
      <p:ext uri="{BB962C8B-B14F-4D97-AF65-F5344CB8AC3E}">
        <p14:creationId xmlns:p14="http://schemas.microsoft.com/office/powerpoint/2010/main" val="3738206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F2F614-76AB-4757-9A60-BB54DFD83A10}"/>
              </a:ext>
            </a:extLst>
          </p:cNvPr>
          <p:cNvSpPr>
            <a:spLocks noGrp="1"/>
          </p:cNvSpPr>
          <p:nvPr>
            <p:ph idx="1"/>
          </p:nvPr>
        </p:nvSpPr>
        <p:spPr>
          <a:xfrm>
            <a:off x="2134020" y="3049190"/>
            <a:ext cx="21026336" cy="8710706"/>
          </a:xfrm>
        </p:spPr>
        <p:txBody>
          <a:bodyPr/>
          <a:lstStyle/>
          <a:p>
            <a:pPr>
              <a:defRPr/>
            </a:pPr>
            <a:r>
              <a:rPr lang="en-AU" sz="4200" dirty="0"/>
              <a:t>As part of the final review the auditor gathers evidence to support the assertions concerning presentation and disclosure. As a result, the auditor will need to determine that: </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sz="4700" dirty="0"/>
              <a:t>disclosed events, transactions and other matters have occurred and pertain to the entity. </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sz="4700" dirty="0"/>
              <a:t>all disclosures that should have been included have been included </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sz="4700" dirty="0"/>
              <a:t>financial information is appropriately presented and described and disclosures are clearly expressed </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sz="4700" dirty="0"/>
              <a:t>financial and other information is disclosed fairly and at appropriate amounts </a:t>
            </a:r>
          </a:p>
          <a:p>
            <a:endParaRPr lang="en-AU" dirty="0"/>
          </a:p>
        </p:txBody>
      </p:sp>
      <p:sp>
        <p:nvSpPr>
          <p:cNvPr id="3" name="Slide Number Placeholder 2">
            <a:extLst>
              <a:ext uri="{FF2B5EF4-FFF2-40B4-BE49-F238E27FC236}">
                <a16:creationId xmlns:a16="http://schemas.microsoft.com/office/drawing/2014/main" id="{3F69ECE0-B18A-4896-8B51-2D3123DC85C8}"/>
              </a:ext>
            </a:extLst>
          </p:cNvPr>
          <p:cNvSpPr>
            <a:spLocks noGrp="1"/>
          </p:cNvSpPr>
          <p:nvPr>
            <p:ph type="sldNum" sz="quarter" idx="12"/>
          </p:nvPr>
        </p:nvSpPr>
        <p:spPr/>
        <p:txBody>
          <a:bodyPr/>
          <a:lstStyle/>
          <a:p>
            <a:fld id="{CE1B70CE-F4BC-4B6F-A663-B479B5E51611}" type="slidenum">
              <a:rPr lang="en-AU" noProof="0" smtClean="0"/>
              <a:pPr/>
              <a:t>28</a:t>
            </a:fld>
            <a:endParaRPr lang="en-AU" noProof="0" dirty="0"/>
          </a:p>
        </p:txBody>
      </p:sp>
      <p:sp>
        <p:nvSpPr>
          <p:cNvPr id="4" name="Title 3">
            <a:extLst>
              <a:ext uri="{FF2B5EF4-FFF2-40B4-BE49-F238E27FC236}">
                <a16:creationId xmlns:a16="http://schemas.microsoft.com/office/drawing/2014/main" id="{9A523D62-73F4-44AD-8542-3B2CB4662C8F}"/>
              </a:ext>
            </a:extLst>
          </p:cNvPr>
          <p:cNvSpPr>
            <a:spLocks noGrp="1"/>
          </p:cNvSpPr>
          <p:nvPr>
            <p:ph type="title"/>
          </p:nvPr>
        </p:nvSpPr>
        <p:spPr>
          <a:xfrm>
            <a:off x="3479032" y="1169368"/>
            <a:ext cx="18336313" cy="1491516"/>
          </a:xfrm>
        </p:spPr>
        <p:txBody>
          <a:bodyPr/>
          <a:lstStyle/>
          <a:p>
            <a:pPr marL="864000" lvl="4" algn="l" rtl="0">
              <a:spcBef>
                <a:spcPts val="1200"/>
              </a:spcBef>
              <a:spcAft>
                <a:spcPts val="3000"/>
              </a:spcAft>
              <a:buClr>
                <a:srgbClr val="DD622B"/>
              </a:buClr>
              <a:buSzPct val="90000"/>
              <a:defRPr/>
            </a:pPr>
            <a:r>
              <a:rPr lang="en-AU" altLang="en-US" sz="6600" b="1" kern="1200" dirty="0" smtClean="0">
                <a:solidFill>
                  <a:srgbClr val="0070C0"/>
                </a:solidFill>
                <a:latin typeface="+mj-lt"/>
                <a:ea typeface="+mj-ea"/>
                <a:cs typeface="+mj-cs"/>
              </a:rPr>
              <a:t>Review of the financial report</a:t>
            </a:r>
            <a:endParaRPr lang="en-AU" sz="6600" b="1" kern="1200" dirty="0">
              <a:solidFill>
                <a:srgbClr val="0070C0"/>
              </a:solidFill>
              <a:latin typeface="+mj-lt"/>
              <a:ea typeface="+mj-ea"/>
              <a:cs typeface="+mj-cs"/>
            </a:endParaRPr>
          </a:p>
        </p:txBody>
      </p:sp>
    </p:spTree>
    <p:extLst>
      <p:ext uri="{BB962C8B-B14F-4D97-AF65-F5344CB8AC3E}">
        <p14:creationId xmlns:p14="http://schemas.microsoft.com/office/powerpoint/2010/main" val="4290638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F2F614-76AB-4757-9A60-BB54DFD83A10}"/>
              </a:ext>
            </a:extLst>
          </p:cNvPr>
          <p:cNvSpPr>
            <a:spLocks noGrp="1"/>
          </p:cNvSpPr>
          <p:nvPr>
            <p:ph idx="1"/>
          </p:nvPr>
        </p:nvSpPr>
        <p:spPr>
          <a:xfrm>
            <a:off x="2758952" y="3049190"/>
            <a:ext cx="18336313" cy="8710706"/>
          </a:xfrm>
        </p:spPr>
        <p:txBody>
          <a:bodyPr/>
          <a:lstStyle/>
          <a:p>
            <a:pPr marL="1606950" lvl="4" indent="-742950">
              <a:spcBef>
                <a:spcPts val="1200"/>
              </a:spcBef>
              <a:spcAft>
                <a:spcPts val="3000"/>
              </a:spcAft>
              <a:buClr>
                <a:srgbClr val="DD622B"/>
              </a:buClr>
              <a:buSzPct val="90000"/>
              <a:buFont typeface="Wingdings" panose="05000000000000000000" pitchFamily="2" charset="2"/>
              <a:buChar char="§"/>
              <a:defRPr/>
            </a:pPr>
            <a:r>
              <a:rPr lang="en-AU" sz="4700" dirty="0"/>
              <a:t>the financial information is classified in accordance with the requirements of the financial reporting framework and is understandable. </a:t>
            </a:r>
          </a:p>
          <a:p>
            <a:pPr marL="1606950" lvl="4" indent="-742950">
              <a:spcBef>
                <a:spcPts val="1200"/>
              </a:spcBef>
              <a:spcAft>
                <a:spcPts val="3000"/>
              </a:spcAft>
              <a:buClr>
                <a:srgbClr val="DD622B"/>
              </a:buClr>
              <a:buSzPct val="90000"/>
              <a:buFont typeface="Wingdings" panose="05000000000000000000" pitchFamily="2" charset="2"/>
              <a:buChar char="§"/>
              <a:defRPr/>
            </a:pPr>
            <a:r>
              <a:rPr lang="en-AU" sz="4700" dirty="0"/>
              <a:t>transactions and events, assets, liabilities and equity interests are appropriately aggregated or disaggregated and clearly described </a:t>
            </a:r>
          </a:p>
          <a:p>
            <a:pPr>
              <a:spcBef>
                <a:spcPts val="1200"/>
              </a:spcBef>
              <a:defRPr/>
            </a:pPr>
            <a:r>
              <a:rPr lang="en-AU" altLang="en-US" sz="4200" dirty="0"/>
              <a:t>The auditor should also ensure that his or her name is not associated with misleading information.</a:t>
            </a:r>
          </a:p>
          <a:p>
            <a:pPr>
              <a:spcBef>
                <a:spcPts val="1200"/>
              </a:spcBef>
              <a:defRPr/>
            </a:pPr>
            <a:r>
              <a:rPr lang="en-AU" altLang="en-US" sz="4200" dirty="0"/>
              <a:t>Finally, the auditor should ‘step back’ and ensure that the view presented by the financial report and all associated information is consistent with the underlying state of affairs (i.e. represents a true and fair view).</a:t>
            </a:r>
            <a:endParaRPr lang="en-US" altLang="en-US" sz="4200" dirty="0"/>
          </a:p>
          <a:p>
            <a:endParaRPr lang="en-AU" dirty="0"/>
          </a:p>
        </p:txBody>
      </p:sp>
      <p:sp>
        <p:nvSpPr>
          <p:cNvPr id="3" name="Slide Number Placeholder 2">
            <a:extLst>
              <a:ext uri="{FF2B5EF4-FFF2-40B4-BE49-F238E27FC236}">
                <a16:creationId xmlns:a16="http://schemas.microsoft.com/office/drawing/2014/main" id="{3F69ECE0-B18A-4896-8B51-2D3123DC85C8}"/>
              </a:ext>
            </a:extLst>
          </p:cNvPr>
          <p:cNvSpPr>
            <a:spLocks noGrp="1"/>
          </p:cNvSpPr>
          <p:nvPr>
            <p:ph type="sldNum" sz="quarter" idx="12"/>
          </p:nvPr>
        </p:nvSpPr>
        <p:spPr/>
        <p:txBody>
          <a:bodyPr/>
          <a:lstStyle/>
          <a:p>
            <a:fld id="{CE1B70CE-F4BC-4B6F-A663-B479B5E51611}" type="slidenum">
              <a:rPr lang="en-AU" noProof="0" smtClean="0"/>
              <a:pPr/>
              <a:t>29</a:t>
            </a:fld>
            <a:endParaRPr lang="en-AU" noProof="0" dirty="0"/>
          </a:p>
        </p:txBody>
      </p:sp>
      <p:sp>
        <p:nvSpPr>
          <p:cNvPr id="4" name="Title 3">
            <a:extLst>
              <a:ext uri="{FF2B5EF4-FFF2-40B4-BE49-F238E27FC236}">
                <a16:creationId xmlns:a16="http://schemas.microsoft.com/office/drawing/2014/main" id="{9A523D62-73F4-44AD-8542-3B2CB4662C8F}"/>
              </a:ext>
            </a:extLst>
          </p:cNvPr>
          <p:cNvSpPr>
            <a:spLocks noGrp="1"/>
          </p:cNvSpPr>
          <p:nvPr>
            <p:ph type="title"/>
          </p:nvPr>
        </p:nvSpPr>
        <p:spPr>
          <a:xfrm>
            <a:off x="1966864" y="880308"/>
            <a:ext cx="18336313" cy="1491516"/>
          </a:xfrm>
        </p:spPr>
        <p:txBody>
          <a:bodyPr/>
          <a:lstStyle/>
          <a:p>
            <a:pPr marL="864000" lvl="4" algn="l" rtl="0">
              <a:spcBef>
                <a:spcPts val="1200"/>
              </a:spcBef>
              <a:spcAft>
                <a:spcPts val="3000"/>
              </a:spcAft>
              <a:buClr>
                <a:srgbClr val="DD622B"/>
              </a:buClr>
              <a:buSzPct val="90000"/>
              <a:defRPr/>
            </a:pPr>
            <a:r>
              <a:rPr lang="en-AU" altLang="en-US" sz="6600" b="1" kern="1200" dirty="0">
                <a:solidFill>
                  <a:srgbClr val="0070C0"/>
                </a:solidFill>
                <a:latin typeface="+mj-lt"/>
                <a:ea typeface="+mj-ea"/>
                <a:cs typeface="+mj-cs"/>
              </a:rPr>
              <a:t>Review of the financial report</a:t>
            </a:r>
            <a:endParaRPr lang="en-AU" sz="6600" b="1" kern="1200" dirty="0">
              <a:solidFill>
                <a:srgbClr val="0070C0"/>
              </a:solidFill>
              <a:latin typeface="+mj-lt"/>
              <a:ea typeface="+mj-ea"/>
              <a:cs typeface="+mj-cs"/>
            </a:endParaRPr>
          </a:p>
        </p:txBody>
      </p:sp>
    </p:spTree>
    <p:extLst>
      <p:ext uri="{BB962C8B-B14F-4D97-AF65-F5344CB8AC3E}">
        <p14:creationId xmlns:p14="http://schemas.microsoft.com/office/powerpoint/2010/main" val="4278727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7628F8-4EED-4CC3-A8BA-6A87B44DB68B}"/>
              </a:ext>
            </a:extLst>
          </p:cNvPr>
          <p:cNvSpPr>
            <a:spLocks noGrp="1"/>
          </p:cNvSpPr>
          <p:nvPr>
            <p:ph idx="1"/>
          </p:nvPr>
        </p:nvSpPr>
        <p:spPr>
          <a:xfrm>
            <a:off x="1462808" y="2730783"/>
            <a:ext cx="18605067" cy="9347520"/>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The financial report is only one part of an annual report. Other information in annual report (e.g. directors’ report, chairperson’s statement) is not covered by the auditor’s report.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ASA/ISA 720.6 requires that the auditor read this other information, on which there is no obligation to report, if it is included in documents containing audited financial reports.</a:t>
            </a:r>
            <a:endParaRPr lang="en-AU" altLang="en-US" sz="4700" dirty="0"/>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700" dirty="0"/>
              <a:t>Auditor should review this other information to identify:</a:t>
            </a:r>
          </a:p>
          <a:p>
            <a:pPr marL="3163500" lvl="7" indent="-571500">
              <a:spcBef>
                <a:spcPts val="1200"/>
              </a:spcBef>
            </a:pPr>
            <a:r>
              <a:rPr lang="en-AU" altLang="en-US" sz="4200" dirty="0"/>
              <a:t>material inconsistencies with financial report</a:t>
            </a:r>
          </a:p>
          <a:p>
            <a:pPr marL="3163500" lvl="7" indent="-571500">
              <a:spcBef>
                <a:spcPts val="1200"/>
              </a:spcBef>
            </a:pPr>
            <a:r>
              <a:rPr lang="en-AU" altLang="en-US" sz="4200" dirty="0"/>
              <a:t>misstatements of fact.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700" dirty="0"/>
              <a:t>If a material inconsistency or misstatement of fact is identified, need to determine whether the financial report or the other information needs to be amended</a:t>
            </a:r>
          </a:p>
          <a:p>
            <a:pPr marL="571500" indent="-571500">
              <a:buFont typeface="Arial" panose="020B0604020202020204" pitchFamily="34" charset="0"/>
              <a:buChar char="•"/>
            </a:pPr>
            <a:endParaRPr lang="en-AU" sz="4200" dirty="0"/>
          </a:p>
        </p:txBody>
      </p:sp>
      <p:sp>
        <p:nvSpPr>
          <p:cNvPr id="3" name="Slide Number Placeholder 2">
            <a:extLst>
              <a:ext uri="{FF2B5EF4-FFF2-40B4-BE49-F238E27FC236}">
                <a16:creationId xmlns:a16="http://schemas.microsoft.com/office/drawing/2014/main" id="{6CDADEBC-E5D1-4856-8A0C-11F4A8D5B474}"/>
              </a:ext>
            </a:extLst>
          </p:cNvPr>
          <p:cNvSpPr>
            <a:spLocks noGrp="1"/>
          </p:cNvSpPr>
          <p:nvPr>
            <p:ph type="sldNum" sz="quarter" idx="12"/>
          </p:nvPr>
        </p:nvSpPr>
        <p:spPr/>
        <p:txBody>
          <a:bodyPr/>
          <a:lstStyle/>
          <a:p>
            <a:fld id="{CE1B70CE-F4BC-4B6F-A663-B479B5E51611}" type="slidenum">
              <a:rPr lang="en-AU" noProof="0" smtClean="0"/>
              <a:pPr/>
              <a:t>30</a:t>
            </a:fld>
            <a:endParaRPr lang="en-AU" noProof="0" dirty="0"/>
          </a:p>
        </p:txBody>
      </p:sp>
      <p:sp>
        <p:nvSpPr>
          <p:cNvPr id="4" name="Title 3">
            <a:extLst>
              <a:ext uri="{FF2B5EF4-FFF2-40B4-BE49-F238E27FC236}">
                <a16:creationId xmlns:a16="http://schemas.microsoft.com/office/drawing/2014/main" id="{B1CCB524-37CB-42A6-B01D-71B34567EE22}"/>
              </a:ext>
            </a:extLst>
          </p:cNvPr>
          <p:cNvSpPr>
            <a:spLocks noGrp="1"/>
          </p:cNvSpPr>
          <p:nvPr>
            <p:ph type="title"/>
          </p:nvPr>
        </p:nvSpPr>
        <p:spPr>
          <a:xfrm>
            <a:off x="68198" y="880308"/>
            <a:ext cx="23114568" cy="1491516"/>
          </a:xfrm>
        </p:spPr>
        <p:txBody>
          <a:bodyPr/>
          <a:lstStyle/>
          <a:p>
            <a:pPr algn="ctr"/>
            <a:r>
              <a:rPr lang="en-AU" altLang="en-US" sz="6600" dirty="0">
                <a:solidFill>
                  <a:srgbClr val="0070C0"/>
                </a:solidFill>
                <a:cs typeface="+mj-cs"/>
              </a:rPr>
              <a:t>Review of other information contained in annual report</a:t>
            </a:r>
            <a:endParaRPr lang="en-AU" sz="6600" dirty="0">
              <a:solidFill>
                <a:srgbClr val="0070C0"/>
              </a:solidFill>
              <a:cs typeface="+mj-cs"/>
            </a:endParaRPr>
          </a:p>
        </p:txBody>
      </p:sp>
    </p:spTree>
    <p:extLst>
      <p:ext uri="{BB962C8B-B14F-4D97-AF65-F5344CB8AC3E}">
        <p14:creationId xmlns:p14="http://schemas.microsoft.com/office/powerpoint/2010/main" val="35559935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4BEE01-64AC-4482-A989-BC92C2113B3D}"/>
              </a:ext>
            </a:extLst>
          </p:cNvPr>
          <p:cNvSpPr>
            <a:spLocks noGrp="1"/>
          </p:cNvSpPr>
          <p:nvPr>
            <p:ph idx="1"/>
          </p:nvPr>
        </p:nvSpPr>
        <p:spPr>
          <a:xfrm>
            <a:off x="2451642" y="3185592"/>
            <a:ext cx="18336313" cy="8710706"/>
          </a:xfrm>
        </p:spPr>
        <p:txBody>
          <a:bodyPr/>
          <a:lstStyle/>
          <a:p>
            <a:pPr marL="571500" indent="-571500">
              <a:buFont typeface="Arial" panose="020B0604020202020204" pitchFamily="34" charset="0"/>
              <a:buChar char="•"/>
            </a:pPr>
            <a:r>
              <a:rPr lang="en-US" altLang="en-US" sz="4200" dirty="0"/>
              <a:t>After the completion of the audit and review of the audit working </a:t>
            </a:r>
            <a:r>
              <a:rPr lang="en-US" altLang="en-US" sz="4200" dirty="0" smtClean="0"/>
              <a:t>papers</a:t>
            </a:r>
          </a:p>
          <a:p>
            <a:endParaRPr lang="en-US" altLang="en-US" sz="4200" dirty="0"/>
          </a:p>
          <a:p>
            <a:pPr lvl="3">
              <a:spcBef>
                <a:spcPts val="1200"/>
              </a:spcBef>
              <a:buFont typeface="Wingdings" panose="05000000000000000000" pitchFamily="2" charset="2"/>
              <a:buChar char="§"/>
            </a:pPr>
            <a:r>
              <a:rPr lang="en-US" altLang="en-US" sz="4700" dirty="0"/>
              <a:t>The auditor will prepare a management letter covering internal control weaknesses discovered during audit and have meeting with management.</a:t>
            </a:r>
          </a:p>
          <a:p>
            <a:pPr lvl="3">
              <a:spcBef>
                <a:spcPts val="1200"/>
              </a:spcBef>
              <a:buFont typeface="Wingdings" panose="05000000000000000000" pitchFamily="2" charset="2"/>
              <a:buChar char="§"/>
            </a:pPr>
            <a:r>
              <a:rPr lang="en-US" altLang="en-US" sz="4700" dirty="0"/>
              <a:t>There may be special reports to be prepared or tax returns to be filed.</a:t>
            </a:r>
          </a:p>
          <a:p>
            <a:pPr lvl="3">
              <a:spcBef>
                <a:spcPts val="1200"/>
              </a:spcBef>
              <a:buFont typeface="Wingdings" panose="05000000000000000000" pitchFamily="2" charset="2"/>
              <a:buChar char="§"/>
            </a:pPr>
            <a:r>
              <a:rPr lang="en-US" altLang="en-US" sz="4700" dirty="0"/>
              <a:t>There may also be a quality control inspection in in order to maintain the quality of the audit practice.</a:t>
            </a:r>
            <a:endParaRPr lang="en-AU" altLang="en-US" sz="4700" dirty="0"/>
          </a:p>
          <a:p>
            <a:endParaRPr lang="en-AU" dirty="0"/>
          </a:p>
        </p:txBody>
      </p:sp>
      <p:sp>
        <p:nvSpPr>
          <p:cNvPr id="3" name="Slide Number Placeholder 2">
            <a:extLst>
              <a:ext uri="{FF2B5EF4-FFF2-40B4-BE49-F238E27FC236}">
                <a16:creationId xmlns:a16="http://schemas.microsoft.com/office/drawing/2014/main" id="{97CC25BA-A1ED-4F42-86C5-B83A3043DCB0}"/>
              </a:ext>
            </a:extLst>
          </p:cNvPr>
          <p:cNvSpPr>
            <a:spLocks noGrp="1"/>
          </p:cNvSpPr>
          <p:nvPr>
            <p:ph type="sldNum" sz="quarter" idx="12"/>
          </p:nvPr>
        </p:nvSpPr>
        <p:spPr/>
        <p:txBody>
          <a:bodyPr/>
          <a:lstStyle/>
          <a:p>
            <a:fld id="{CE1B70CE-F4BC-4B6F-A663-B479B5E51611}" type="slidenum">
              <a:rPr lang="en-AU" noProof="0" smtClean="0"/>
              <a:pPr/>
              <a:t>31</a:t>
            </a:fld>
            <a:endParaRPr lang="en-AU" noProof="0" dirty="0"/>
          </a:p>
        </p:txBody>
      </p:sp>
      <p:sp>
        <p:nvSpPr>
          <p:cNvPr id="4" name="Title 3">
            <a:extLst>
              <a:ext uri="{FF2B5EF4-FFF2-40B4-BE49-F238E27FC236}">
                <a16:creationId xmlns:a16="http://schemas.microsoft.com/office/drawing/2014/main" id="{7A7FD5F8-5F28-4F8E-9371-A7C97B38D7C8}"/>
              </a:ext>
            </a:extLst>
          </p:cNvPr>
          <p:cNvSpPr>
            <a:spLocks noGrp="1"/>
          </p:cNvSpPr>
          <p:nvPr>
            <p:ph type="title"/>
          </p:nvPr>
        </p:nvSpPr>
        <p:spPr>
          <a:xfrm>
            <a:off x="2451642" y="1241376"/>
            <a:ext cx="18336313" cy="1491516"/>
          </a:xfrm>
        </p:spPr>
        <p:txBody>
          <a:bodyPr/>
          <a:lstStyle/>
          <a:p>
            <a:pPr algn="ctr"/>
            <a:r>
              <a:rPr lang="en-AU" altLang="en-US" sz="6600" dirty="0">
                <a:solidFill>
                  <a:srgbClr val="0070C0"/>
                </a:solidFill>
                <a:cs typeface="+mj-cs"/>
              </a:rPr>
              <a:t>After the audit</a:t>
            </a:r>
            <a:endParaRPr lang="en-AU" sz="6600" dirty="0">
              <a:solidFill>
                <a:srgbClr val="0070C0"/>
              </a:solidFill>
              <a:cs typeface="+mj-cs"/>
            </a:endParaRPr>
          </a:p>
        </p:txBody>
      </p:sp>
    </p:spTree>
    <p:extLst>
      <p:ext uri="{BB962C8B-B14F-4D97-AF65-F5344CB8AC3E}">
        <p14:creationId xmlns:p14="http://schemas.microsoft.com/office/powerpoint/2010/main" val="1218103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51EFD0-02CE-4A7C-803D-590BFB33E41C}"/>
              </a:ext>
            </a:extLst>
          </p:cNvPr>
          <p:cNvSpPr>
            <a:spLocks noGrp="1"/>
          </p:cNvSpPr>
          <p:nvPr>
            <p:ph type="body" sz="quarter" idx="15"/>
          </p:nvPr>
        </p:nvSpPr>
        <p:spPr/>
        <p:txBody>
          <a:bodyPr/>
          <a:lstStyle/>
          <a:p>
            <a:r>
              <a:rPr lang="en-AU" altLang="en-US" dirty="0" smtClean="0"/>
              <a:t>          LO 10.5</a:t>
            </a:r>
            <a:endParaRPr lang="en-AU" altLang="en-US" dirty="0"/>
          </a:p>
          <a:p>
            <a:r>
              <a:rPr lang="en-AU" altLang="en-US" dirty="0"/>
              <a:t> </a:t>
            </a:r>
            <a:r>
              <a:rPr lang="en-AU" altLang="en-US" dirty="0" smtClean="0"/>
              <a:t>    </a:t>
            </a:r>
            <a:r>
              <a:rPr lang="en-AU" altLang="en-US" dirty="0"/>
              <a:t>Appropriateness of the going concern basis</a:t>
            </a:r>
            <a:endParaRPr lang="en-AU" dirty="0"/>
          </a:p>
        </p:txBody>
      </p:sp>
    </p:spTree>
    <p:extLst>
      <p:ext uri="{BB962C8B-B14F-4D97-AF65-F5344CB8AC3E}">
        <p14:creationId xmlns:p14="http://schemas.microsoft.com/office/powerpoint/2010/main" val="8533694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0F49C7-F572-4416-9CD2-8F8369F718DE}"/>
              </a:ext>
            </a:extLst>
          </p:cNvPr>
          <p:cNvSpPr>
            <a:spLocks noGrp="1"/>
          </p:cNvSpPr>
          <p:nvPr>
            <p:ph idx="1"/>
          </p:nvPr>
        </p:nvSpPr>
        <p:spPr>
          <a:xfrm>
            <a:off x="2481830" y="3329608"/>
            <a:ext cx="19359242"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ASA/ISA 570 requires that the auditor: </a:t>
            </a:r>
          </a:p>
          <a:p>
            <a:pPr marL="2731500" lvl="6" indent="-571500">
              <a:spcBef>
                <a:spcPts val="1200"/>
              </a:spcBef>
            </a:pPr>
            <a:r>
              <a:rPr lang="en-US" altLang="en-US" sz="4200" dirty="0"/>
              <a:t>assess the risk of going concern problems at the planning stage and again during the final review</a:t>
            </a:r>
          </a:p>
          <a:p>
            <a:pPr marL="2731500" lvl="6" indent="-571500">
              <a:spcBef>
                <a:spcPts val="1200"/>
              </a:spcBef>
            </a:pPr>
            <a:r>
              <a:rPr lang="en-US" altLang="en-US" sz="4200" dirty="0"/>
              <a:t>take a proactive role to assess the appropriateness of the going concern basis during the relevant period and take a reactive role if the auditor becomes aware of any circumstances that may raise doubts about the going concern basis after the relevant period.</a:t>
            </a:r>
            <a:endParaRPr lang="en-AU" altLang="en-US" sz="4200" dirty="0"/>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700" dirty="0"/>
              <a:t>If it is not clear that going concern basis is appropriate, additional audit procedures </a:t>
            </a:r>
            <a:r>
              <a:rPr lang="en-US" altLang="en-US" sz="4700" dirty="0"/>
              <a:t>may </a:t>
            </a:r>
            <a:r>
              <a:rPr lang="en-AU" altLang="en-US" sz="4700" dirty="0"/>
              <a:t>be necessary.</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endParaRPr lang="en-AU" sz="4700" dirty="0"/>
          </a:p>
        </p:txBody>
      </p:sp>
      <p:sp>
        <p:nvSpPr>
          <p:cNvPr id="3" name="Slide Number Placeholder 2">
            <a:extLst>
              <a:ext uri="{FF2B5EF4-FFF2-40B4-BE49-F238E27FC236}">
                <a16:creationId xmlns:a16="http://schemas.microsoft.com/office/drawing/2014/main" id="{8123ECA2-CBDE-488F-9D90-C96310E0E16D}"/>
              </a:ext>
            </a:extLst>
          </p:cNvPr>
          <p:cNvSpPr>
            <a:spLocks noGrp="1"/>
          </p:cNvSpPr>
          <p:nvPr>
            <p:ph type="sldNum" sz="quarter" idx="12"/>
          </p:nvPr>
        </p:nvSpPr>
        <p:spPr/>
        <p:txBody>
          <a:bodyPr/>
          <a:lstStyle/>
          <a:p>
            <a:fld id="{CE1B70CE-F4BC-4B6F-A663-B479B5E51611}" type="slidenum">
              <a:rPr lang="en-AU" noProof="0" smtClean="0"/>
              <a:pPr/>
              <a:t>33</a:t>
            </a:fld>
            <a:endParaRPr lang="en-AU" noProof="0" dirty="0"/>
          </a:p>
        </p:txBody>
      </p:sp>
      <p:sp>
        <p:nvSpPr>
          <p:cNvPr id="4" name="Title 3">
            <a:extLst>
              <a:ext uri="{FF2B5EF4-FFF2-40B4-BE49-F238E27FC236}">
                <a16:creationId xmlns:a16="http://schemas.microsoft.com/office/drawing/2014/main" id="{B2C13C5A-CE9A-419C-9E66-86632844DDD7}"/>
              </a:ext>
            </a:extLst>
          </p:cNvPr>
          <p:cNvSpPr>
            <a:spLocks noGrp="1"/>
          </p:cNvSpPr>
          <p:nvPr>
            <p:ph type="title"/>
          </p:nvPr>
        </p:nvSpPr>
        <p:spPr>
          <a:xfrm>
            <a:off x="2451642" y="1241376"/>
            <a:ext cx="18336313" cy="1491516"/>
          </a:xfrm>
        </p:spPr>
        <p:txBody>
          <a:bodyPr/>
          <a:lstStyle/>
          <a:p>
            <a:r>
              <a:rPr lang="en-AU" altLang="en-US" sz="6600" dirty="0">
                <a:solidFill>
                  <a:srgbClr val="0070C0"/>
                </a:solidFill>
                <a:cs typeface="+mj-cs"/>
              </a:rPr>
              <a:t>Appropriateness of the going concern basis</a:t>
            </a:r>
            <a:endParaRPr lang="en-AU" sz="6600" dirty="0">
              <a:solidFill>
                <a:srgbClr val="0070C0"/>
              </a:solidFill>
              <a:cs typeface="+mj-cs"/>
            </a:endParaRPr>
          </a:p>
        </p:txBody>
      </p:sp>
    </p:spTree>
    <p:extLst>
      <p:ext uri="{BB962C8B-B14F-4D97-AF65-F5344CB8AC3E}">
        <p14:creationId xmlns:p14="http://schemas.microsoft.com/office/powerpoint/2010/main" val="28800460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4007F5-6E33-4437-AECB-2DDF46D98F70}"/>
              </a:ext>
            </a:extLst>
          </p:cNvPr>
          <p:cNvSpPr>
            <a:spLocks noGrp="1"/>
          </p:cNvSpPr>
          <p:nvPr>
            <p:ph idx="1"/>
          </p:nvPr>
        </p:nvSpPr>
        <p:spPr>
          <a:xfrm>
            <a:off x="3911080" y="2371824"/>
            <a:ext cx="16246805" cy="8331093"/>
          </a:xfrm>
        </p:spPr>
        <p:txBody>
          <a:bodyPr/>
          <a:lstStyle/>
          <a:p>
            <a:pPr marL="0" indent="0">
              <a:buFontTx/>
              <a:buNone/>
              <a:defRPr/>
            </a:pPr>
            <a:r>
              <a:rPr lang="en-AU" altLang="en-US" sz="4800" dirty="0"/>
              <a:t>Additional procedures include</a:t>
            </a:r>
            <a:r>
              <a:rPr lang="en-AU" altLang="en-US" sz="4800" dirty="0" smtClean="0"/>
              <a:t>:</a:t>
            </a:r>
          </a:p>
          <a:p>
            <a:pPr marL="0" indent="0">
              <a:buFontTx/>
              <a:buNone/>
              <a:defRPr/>
            </a:pPr>
            <a:endParaRPr lang="en-AU" altLang="en-US" sz="4800" dirty="0"/>
          </a:p>
          <a:p>
            <a:pPr lvl="5">
              <a:spcBef>
                <a:spcPts val="1200"/>
              </a:spcBef>
              <a:defRPr/>
            </a:pPr>
            <a:r>
              <a:rPr lang="en-US" altLang="en-US" sz="4800" dirty="0"/>
              <a:t>r</a:t>
            </a:r>
            <a:r>
              <a:rPr lang="en-AU" altLang="en-US" sz="4800" dirty="0" err="1"/>
              <a:t>eview</a:t>
            </a:r>
            <a:r>
              <a:rPr lang="en-AU" altLang="en-US" sz="4800" dirty="0"/>
              <a:t> events occurring after balance date</a:t>
            </a:r>
          </a:p>
          <a:p>
            <a:pPr lvl="5">
              <a:spcBef>
                <a:spcPts val="1200"/>
              </a:spcBef>
              <a:defRPr/>
            </a:pPr>
            <a:r>
              <a:rPr lang="en-US" altLang="en-US" sz="4800" dirty="0"/>
              <a:t>a</a:t>
            </a:r>
            <a:r>
              <a:rPr lang="en-AU" altLang="en-US" sz="4800" dirty="0" err="1"/>
              <a:t>nalyse</a:t>
            </a:r>
            <a:r>
              <a:rPr lang="en-AU" altLang="en-US" sz="4800" dirty="0"/>
              <a:t> latest interim financial report</a:t>
            </a:r>
          </a:p>
          <a:p>
            <a:pPr lvl="5">
              <a:spcBef>
                <a:spcPts val="1200"/>
              </a:spcBef>
              <a:defRPr/>
            </a:pPr>
            <a:r>
              <a:rPr lang="en-US" altLang="en-US" sz="4800" dirty="0"/>
              <a:t>r</a:t>
            </a:r>
            <a:r>
              <a:rPr lang="en-AU" altLang="en-US" sz="4800" dirty="0" err="1"/>
              <a:t>ead</a:t>
            </a:r>
            <a:r>
              <a:rPr lang="en-AU" altLang="en-US" sz="4800" dirty="0"/>
              <a:t> minutes of meetings</a:t>
            </a:r>
          </a:p>
          <a:p>
            <a:pPr lvl="5">
              <a:spcBef>
                <a:spcPts val="1200"/>
              </a:spcBef>
              <a:defRPr/>
            </a:pPr>
            <a:r>
              <a:rPr lang="en-US" altLang="en-US" sz="4800" dirty="0"/>
              <a:t>r</a:t>
            </a:r>
            <a:r>
              <a:rPr lang="en-AU" altLang="en-US" sz="4800" dirty="0" err="1"/>
              <a:t>eview</a:t>
            </a:r>
            <a:r>
              <a:rPr lang="en-AU" altLang="en-US" sz="4800" dirty="0"/>
              <a:t> terms of loan agreements</a:t>
            </a:r>
          </a:p>
          <a:p>
            <a:pPr lvl="5">
              <a:spcBef>
                <a:spcPts val="1200"/>
              </a:spcBef>
              <a:defRPr/>
            </a:pPr>
            <a:r>
              <a:rPr lang="en-US" altLang="en-US" sz="4800" dirty="0"/>
              <a:t>request information from the entity’s solicitors</a:t>
            </a:r>
            <a:endParaRPr lang="en-AU" altLang="en-US" sz="4800" dirty="0"/>
          </a:p>
          <a:p>
            <a:pPr lvl="5">
              <a:spcBef>
                <a:spcPts val="1200"/>
              </a:spcBef>
              <a:defRPr/>
            </a:pPr>
            <a:r>
              <a:rPr lang="en-AU" altLang="en-US" sz="4800" dirty="0"/>
              <a:t>consider the effect of unfilled customer orders.</a:t>
            </a:r>
          </a:p>
          <a:p>
            <a:pPr lvl="5"/>
            <a:endParaRPr lang="en-AU" dirty="0"/>
          </a:p>
        </p:txBody>
      </p:sp>
      <p:sp>
        <p:nvSpPr>
          <p:cNvPr id="3" name="Slide Number Placeholder 2">
            <a:extLst>
              <a:ext uri="{FF2B5EF4-FFF2-40B4-BE49-F238E27FC236}">
                <a16:creationId xmlns:a16="http://schemas.microsoft.com/office/drawing/2014/main" id="{07EDFF8B-E3B5-466C-8572-EB13CA92B1C6}"/>
              </a:ext>
            </a:extLst>
          </p:cNvPr>
          <p:cNvSpPr>
            <a:spLocks noGrp="1"/>
          </p:cNvSpPr>
          <p:nvPr>
            <p:ph type="sldNum" sz="quarter" idx="12"/>
          </p:nvPr>
        </p:nvSpPr>
        <p:spPr/>
        <p:txBody>
          <a:bodyPr/>
          <a:lstStyle/>
          <a:p>
            <a:fld id="{CE1B70CE-F4BC-4B6F-A663-B479B5E51611}" type="slidenum">
              <a:rPr lang="en-AU" noProof="0" smtClean="0"/>
              <a:pPr/>
              <a:t>34</a:t>
            </a:fld>
            <a:endParaRPr lang="en-AU" noProof="0" dirty="0"/>
          </a:p>
        </p:txBody>
      </p:sp>
      <p:sp>
        <p:nvSpPr>
          <p:cNvPr id="4" name="Title 3">
            <a:extLst>
              <a:ext uri="{FF2B5EF4-FFF2-40B4-BE49-F238E27FC236}">
                <a16:creationId xmlns:a16="http://schemas.microsoft.com/office/drawing/2014/main" id="{8A9B6333-59E1-4B53-A4F1-20302B74B623}"/>
              </a:ext>
            </a:extLst>
          </p:cNvPr>
          <p:cNvSpPr>
            <a:spLocks noGrp="1"/>
          </p:cNvSpPr>
          <p:nvPr>
            <p:ph type="title"/>
          </p:nvPr>
        </p:nvSpPr>
        <p:spPr>
          <a:xfrm>
            <a:off x="2452486" y="880308"/>
            <a:ext cx="18336313" cy="1491516"/>
          </a:xfrm>
        </p:spPr>
        <p:txBody>
          <a:bodyPr/>
          <a:lstStyle/>
          <a:p>
            <a:r>
              <a:rPr lang="en-AU" altLang="en-US" sz="6600" dirty="0">
                <a:solidFill>
                  <a:srgbClr val="0070C0"/>
                </a:solidFill>
                <a:cs typeface="+mj-cs"/>
              </a:rPr>
              <a:t>Assessing going concern at completion stage</a:t>
            </a:r>
            <a:endParaRPr lang="en-AU" sz="6600" dirty="0">
              <a:solidFill>
                <a:srgbClr val="0070C0"/>
              </a:solidFill>
              <a:cs typeface="+mj-cs"/>
            </a:endParaRPr>
          </a:p>
        </p:txBody>
      </p:sp>
    </p:spTree>
    <p:extLst>
      <p:ext uri="{BB962C8B-B14F-4D97-AF65-F5344CB8AC3E}">
        <p14:creationId xmlns:p14="http://schemas.microsoft.com/office/powerpoint/2010/main" val="39837113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0A3D86-2C6D-44F5-81EA-F68564FAC094}"/>
              </a:ext>
            </a:extLst>
          </p:cNvPr>
          <p:cNvSpPr>
            <a:spLocks noGrp="1"/>
          </p:cNvSpPr>
          <p:nvPr>
            <p:ph idx="1"/>
          </p:nvPr>
        </p:nvSpPr>
        <p:spPr>
          <a:xfrm>
            <a:off x="1462808" y="3401616"/>
            <a:ext cx="20018224"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smtClean="0"/>
              <a:t>Auditor should obtain a confirmation of the existence, legality and enforceability of arrangements (if any) made with third parties to maintain or provide additional financial support to the entity.</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smtClean="0"/>
              <a:t>The auditor will also need to be satisfied as to the capacity and intention of the third party to provide the necessary level of support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smtClean="0"/>
              <a:t>Formal agreements may not exist or may be legally unenforceable and there may be insufficient evidence available to the auditor to assess the financial standing of the provider.</a:t>
            </a:r>
          </a:p>
          <a:p>
            <a:endParaRPr lang="en-AU" dirty="0"/>
          </a:p>
        </p:txBody>
      </p:sp>
      <p:sp>
        <p:nvSpPr>
          <p:cNvPr id="3" name="Slide Number Placeholder 2">
            <a:extLst>
              <a:ext uri="{FF2B5EF4-FFF2-40B4-BE49-F238E27FC236}">
                <a16:creationId xmlns:a16="http://schemas.microsoft.com/office/drawing/2014/main" id="{4D4E09C8-6375-43C1-824A-2872DC46E2ED}"/>
              </a:ext>
            </a:extLst>
          </p:cNvPr>
          <p:cNvSpPr>
            <a:spLocks noGrp="1"/>
          </p:cNvSpPr>
          <p:nvPr>
            <p:ph type="sldNum" sz="quarter" idx="12"/>
          </p:nvPr>
        </p:nvSpPr>
        <p:spPr/>
        <p:txBody>
          <a:bodyPr/>
          <a:lstStyle/>
          <a:p>
            <a:fld id="{CE1B70CE-F4BC-4B6F-A663-B479B5E51611}" type="slidenum">
              <a:rPr lang="en-AU" noProof="0" smtClean="0"/>
              <a:pPr/>
              <a:t>35</a:t>
            </a:fld>
            <a:endParaRPr lang="en-AU" noProof="0" dirty="0"/>
          </a:p>
        </p:txBody>
      </p:sp>
      <p:sp>
        <p:nvSpPr>
          <p:cNvPr id="4" name="Title 3">
            <a:extLst>
              <a:ext uri="{FF2B5EF4-FFF2-40B4-BE49-F238E27FC236}">
                <a16:creationId xmlns:a16="http://schemas.microsoft.com/office/drawing/2014/main" id="{4773AEF4-75A7-4491-BCF2-4F9787F809E7}"/>
              </a:ext>
            </a:extLst>
          </p:cNvPr>
          <p:cNvSpPr>
            <a:spLocks noGrp="1"/>
          </p:cNvSpPr>
          <p:nvPr>
            <p:ph type="title"/>
          </p:nvPr>
        </p:nvSpPr>
        <p:spPr>
          <a:xfrm>
            <a:off x="1132995" y="1457400"/>
            <a:ext cx="20973606" cy="1491516"/>
          </a:xfrm>
        </p:spPr>
        <p:txBody>
          <a:bodyPr/>
          <a:lstStyle/>
          <a:p>
            <a:pPr algn="ctr"/>
            <a:r>
              <a:rPr lang="en-AU" altLang="en-US" sz="6600" dirty="0" smtClean="0">
                <a:solidFill>
                  <a:srgbClr val="0070C0"/>
                </a:solidFill>
                <a:cs typeface="+mj-cs"/>
              </a:rPr>
              <a:t>Confirmation and evaluation of financial support</a:t>
            </a:r>
            <a:endParaRPr lang="en-AU" sz="6600" dirty="0">
              <a:solidFill>
                <a:srgbClr val="0070C0"/>
              </a:solidFill>
              <a:cs typeface="+mj-cs"/>
            </a:endParaRPr>
          </a:p>
        </p:txBody>
      </p:sp>
    </p:spTree>
    <p:extLst>
      <p:ext uri="{BB962C8B-B14F-4D97-AF65-F5344CB8AC3E}">
        <p14:creationId xmlns:p14="http://schemas.microsoft.com/office/powerpoint/2010/main" val="39290636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C252BC0-6A39-48EA-B703-1E57CAAA23BB}"/>
              </a:ext>
            </a:extLst>
          </p:cNvPr>
          <p:cNvSpPr>
            <a:spLocks noGrp="1"/>
          </p:cNvSpPr>
          <p:nvPr>
            <p:ph idx="1"/>
          </p:nvPr>
        </p:nvSpPr>
        <p:spPr>
          <a:xfrm>
            <a:off x="1894856" y="3473624"/>
            <a:ext cx="19586176" cy="8331093"/>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5500" dirty="0"/>
              <a:t>Auditor needs to confirm arrangements made with third parties concerning provision of </a:t>
            </a:r>
            <a:r>
              <a:rPr lang="en-AU" altLang="en-US" sz="5500" dirty="0" smtClean="0"/>
              <a:t>additional </a:t>
            </a:r>
            <a:r>
              <a:rPr lang="en-AU" altLang="en-US" sz="5500" dirty="0"/>
              <a:t>finance to support audited entity, and the capacity of the third party to provide promised support.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5500" dirty="0"/>
              <a:t>Often a parent entity will support a subsidiary in financial difficulty with a letter of support or a letter of subordination.</a:t>
            </a:r>
          </a:p>
          <a:p>
            <a:endParaRPr lang="en-AU" dirty="0"/>
          </a:p>
        </p:txBody>
      </p:sp>
      <p:sp>
        <p:nvSpPr>
          <p:cNvPr id="3" name="Slide Number Placeholder 2">
            <a:extLst>
              <a:ext uri="{FF2B5EF4-FFF2-40B4-BE49-F238E27FC236}">
                <a16:creationId xmlns:a16="http://schemas.microsoft.com/office/drawing/2014/main" id="{11D38B7F-1A47-416C-9B7C-40EA8147162D}"/>
              </a:ext>
            </a:extLst>
          </p:cNvPr>
          <p:cNvSpPr>
            <a:spLocks noGrp="1"/>
          </p:cNvSpPr>
          <p:nvPr>
            <p:ph type="sldNum" sz="quarter" idx="12"/>
          </p:nvPr>
        </p:nvSpPr>
        <p:spPr/>
        <p:txBody>
          <a:bodyPr/>
          <a:lstStyle/>
          <a:p>
            <a:fld id="{CE1B70CE-F4BC-4B6F-A663-B479B5E51611}" type="slidenum">
              <a:rPr lang="en-AU" noProof="0" smtClean="0"/>
              <a:pPr/>
              <a:t>36</a:t>
            </a:fld>
            <a:endParaRPr lang="en-AU" noProof="0" dirty="0"/>
          </a:p>
        </p:txBody>
      </p:sp>
      <p:sp>
        <p:nvSpPr>
          <p:cNvPr id="4" name="Title 3">
            <a:extLst>
              <a:ext uri="{FF2B5EF4-FFF2-40B4-BE49-F238E27FC236}">
                <a16:creationId xmlns:a16="http://schemas.microsoft.com/office/drawing/2014/main" id="{DC09115D-1F63-451E-95D5-D32516234FE1}"/>
              </a:ext>
            </a:extLst>
          </p:cNvPr>
          <p:cNvSpPr>
            <a:spLocks noGrp="1"/>
          </p:cNvSpPr>
          <p:nvPr>
            <p:ph type="title"/>
          </p:nvPr>
        </p:nvSpPr>
        <p:spPr>
          <a:xfrm>
            <a:off x="2254896" y="1313384"/>
            <a:ext cx="18336313" cy="1491516"/>
          </a:xfrm>
        </p:spPr>
        <p:txBody>
          <a:bodyPr/>
          <a:lstStyle/>
          <a:p>
            <a:pPr algn="ctr"/>
            <a:r>
              <a:rPr lang="en-AU" altLang="en-US" sz="6600" dirty="0">
                <a:solidFill>
                  <a:srgbClr val="0070C0"/>
                </a:solidFill>
                <a:cs typeface="+mj-cs"/>
              </a:rPr>
              <a:t>Comfort letters</a:t>
            </a:r>
            <a:endParaRPr lang="en-AU" sz="6600" dirty="0">
              <a:solidFill>
                <a:srgbClr val="0070C0"/>
              </a:solidFill>
              <a:cs typeface="+mj-cs"/>
            </a:endParaRPr>
          </a:p>
        </p:txBody>
      </p:sp>
    </p:spTree>
    <p:extLst>
      <p:ext uri="{BB962C8B-B14F-4D97-AF65-F5344CB8AC3E}">
        <p14:creationId xmlns:p14="http://schemas.microsoft.com/office/powerpoint/2010/main" val="15137508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75B446-6A40-4AC3-9354-04CD14926FA2}"/>
              </a:ext>
            </a:extLst>
          </p:cNvPr>
          <p:cNvSpPr>
            <a:spLocks noGrp="1"/>
          </p:cNvSpPr>
          <p:nvPr>
            <p:ph idx="1"/>
          </p:nvPr>
        </p:nvSpPr>
        <p:spPr>
          <a:xfrm>
            <a:off x="2182887" y="3049190"/>
            <a:ext cx="18336313"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700" dirty="0"/>
              <a:t>Basic characteristics of a </a:t>
            </a:r>
            <a:r>
              <a:rPr lang="en-AU" altLang="en-US" sz="4700" b="1" dirty="0"/>
              <a:t>letter of suppor</a:t>
            </a:r>
            <a:r>
              <a:rPr lang="en-AU" altLang="en-US" sz="4700" dirty="0"/>
              <a:t>t:</a:t>
            </a:r>
          </a:p>
          <a:p>
            <a:pPr marL="1003500" lvl="2" indent="-571500">
              <a:spcBef>
                <a:spcPts val="600"/>
              </a:spcBef>
            </a:pPr>
            <a:r>
              <a:rPr lang="en-US" altLang="en-US" sz="4200" dirty="0"/>
              <a:t>parent entity agrees to provide financial assistance to a subsidiary for a fixed period</a:t>
            </a:r>
          </a:p>
          <a:p>
            <a:pPr marL="1003500" lvl="2" indent="-571500">
              <a:spcBef>
                <a:spcPts val="600"/>
              </a:spcBef>
            </a:pPr>
            <a:r>
              <a:rPr lang="en-US" altLang="en-US" sz="4200" dirty="0"/>
              <a:t>that this arrangement is an appropriate mechanism where the subsidiary cannot afford to pay its debts as and when they fall due</a:t>
            </a:r>
            <a:r>
              <a:rPr lang="en-US" altLang="en-US" sz="4200" dirty="0" smtClean="0"/>
              <a:t>.</a:t>
            </a:r>
          </a:p>
          <a:p>
            <a:pPr lvl="2" indent="0">
              <a:spcBef>
                <a:spcPts val="600"/>
              </a:spcBef>
              <a:buNone/>
            </a:pPr>
            <a:endParaRPr lang="en-US" altLang="en-US" sz="4200" dirty="0"/>
          </a:p>
          <a:p>
            <a:pPr marL="685800" indent="-685800">
              <a:spcBef>
                <a:spcPts val="1200"/>
              </a:spcBef>
              <a:buClr>
                <a:srgbClr val="DD622B"/>
              </a:buClr>
              <a:buFont typeface="Wingdings" panose="05000000000000000000" pitchFamily="2" charset="2"/>
              <a:buChar char="§"/>
            </a:pPr>
            <a:r>
              <a:rPr lang="en-AU" altLang="en-US" sz="4700" dirty="0"/>
              <a:t>Basic characteristics of a </a:t>
            </a:r>
            <a:r>
              <a:rPr lang="en-AU" altLang="en-US" sz="4700" b="1" dirty="0"/>
              <a:t>letter of subordination</a:t>
            </a:r>
            <a:r>
              <a:rPr lang="en-AU" altLang="en-US" sz="4700" dirty="0"/>
              <a:t>:</a:t>
            </a:r>
          </a:p>
          <a:p>
            <a:pPr marL="1003500" lvl="2" indent="-571500">
              <a:spcBef>
                <a:spcPts val="600"/>
              </a:spcBef>
            </a:pPr>
            <a:r>
              <a:rPr lang="en-US" altLang="en-US" sz="4200" dirty="0"/>
              <a:t>that the parent company agrees not to demand repayments of debts from its subsidiary for a fixed period</a:t>
            </a:r>
          </a:p>
          <a:p>
            <a:pPr marL="1003500" lvl="2" indent="-571500">
              <a:spcBef>
                <a:spcPts val="600"/>
              </a:spcBef>
            </a:pPr>
            <a:r>
              <a:rPr lang="en-US" altLang="en-US" sz="4200" dirty="0"/>
              <a:t>that this type of arrangement is appropriate where the subsidiary can afford to pay all its debts except those to the parent company.</a:t>
            </a:r>
            <a:endParaRPr lang="en-AU" altLang="en-US" sz="4200" dirty="0"/>
          </a:p>
          <a:p>
            <a:endParaRPr lang="en-AU" dirty="0"/>
          </a:p>
        </p:txBody>
      </p:sp>
      <p:sp>
        <p:nvSpPr>
          <p:cNvPr id="3" name="Slide Number Placeholder 2">
            <a:extLst>
              <a:ext uri="{FF2B5EF4-FFF2-40B4-BE49-F238E27FC236}">
                <a16:creationId xmlns:a16="http://schemas.microsoft.com/office/drawing/2014/main" id="{B1C25947-95B7-4633-B58B-06B83AFEB11F}"/>
              </a:ext>
            </a:extLst>
          </p:cNvPr>
          <p:cNvSpPr>
            <a:spLocks noGrp="1"/>
          </p:cNvSpPr>
          <p:nvPr>
            <p:ph type="sldNum" sz="quarter" idx="12"/>
          </p:nvPr>
        </p:nvSpPr>
        <p:spPr/>
        <p:txBody>
          <a:bodyPr/>
          <a:lstStyle/>
          <a:p>
            <a:fld id="{CE1B70CE-F4BC-4B6F-A663-B479B5E51611}" type="slidenum">
              <a:rPr lang="en-AU" noProof="0" smtClean="0"/>
              <a:pPr/>
              <a:t>37</a:t>
            </a:fld>
            <a:endParaRPr lang="en-AU" noProof="0" dirty="0"/>
          </a:p>
        </p:txBody>
      </p:sp>
      <p:sp>
        <p:nvSpPr>
          <p:cNvPr id="4" name="Title 3">
            <a:extLst>
              <a:ext uri="{FF2B5EF4-FFF2-40B4-BE49-F238E27FC236}">
                <a16:creationId xmlns:a16="http://schemas.microsoft.com/office/drawing/2014/main" id="{BBF9786A-DE6E-4D66-8370-BD46E0E3B6BB}"/>
              </a:ext>
            </a:extLst>
          </p:cNvPr>
          <p:cNvSpPr>
            <a:spLocks noGrp="1"/>
          </p:cNvSpPr>
          <p:nvPr>
            <p:ph type="title"/>
          </p:nvPr>
        </p:nvSpPr>
        <p:spPr>
          <a:xfrm>
            <a:off x="2182888" y="1313384"/>
            <a:ext cx="18336313" cy="1491516"/>
          </a:xfrm>
        </p:spPr>
        <p:txBody>
          <a:bodyPr/>
          <a:lstStyle/>
          <a:p>
            <a:pPr algn="ctr"/>
            <a:r>
              <a:rPr lang="en-AU" altLang="en-US" sz="6600" dirty="0">
                <a:solidFill>
                  <a:srgbClr val="0070C0"/>
                </a:solidFill>
                <a:cs typeface="+mj-cs"/>
              </a:rPr>
              <a:t>Types of letters</a:t>
            </a:r>
            <a:endParaRPr lang="en-AU" sz="6600" dirty="0">
              <a:solidFill>
                <a:srgbClr val="0070C0"/>
              </a:solidFill>
              <a:cs typeface="+mj-cs"/>
            </a:endParaRPr>
          </a:p>
        </p:txBody>
      </p:sp>
    </p:spTree>
    <p:extLst>
      <p:ext uri="{BB962C8B-B14F-4D97-AF65-F5344CB8AC3E}">
        <p14:creationId xmlns:p14="http://schemas.microsoft.com/office/powerpoint/2010/main" val="4218694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7A122E-D33A-43C4-903A-03648E5B7D14}"/>
              </a:ext>
            </a:extLst>
          </p:cNvPr>
          <p:cNvSpPr>
            <a:spLocks noGrp="1"/>
          </p:cNvSpPr>
          <p:nvPr>
            <p:ph idx="1"/>
          </p:nvPr>
        </p:nvSpPr>
        <p:spPr>
          <a:xfrm>
            <a:off x="2451642" y="3863340"/>
            <a:ext cx="18336313" cy="8710706"/>
          </a:xfrm>
        </p:spPr>
        <p:txBody>
          <a:bodyPr/>
          <a:lstStyle/>
          <a:p>
            <a:pPr marL="685800" indent="-685800">
              <a:buFont typeface="Arial" panose="020B0604020202020204" pitchFamily="34" charset="0"/>
              <a:buChar char="•"/>
            </a:pPr>
            <a:r>
              <a:rPr lang="en-US" sz="3600" dirty="0"/>
              <a:t>Grant, G. &amp; </a:t>
            </a:r>
            <a:r>
              <a:rPr lang="en-US" sz="3600" dirty="0" err="1"/>
              <a:t>Simnett</a:t>
            </a:r>
            <a:r>
              <a:rPr lang="en-US" sz="3600" dirty="0"/>
              <a:t>, R. (2017</a:t>
            </a:r>
            <a:r>
              <a:rPr lang="en-US" sz="3600" i="1" dirty="0"/>
              <a:t>). Auditing &amp; Assurance Services In Australia </a:t>
            </a:r>
            <a:r>
              <a:rPr lang="en-US" sz="3600" dirty="0"/>
              <a:t>(rev: 6th Ed), Sydney, Australia: McGraw Hill</a:t>
            </a:r>
          </a:p>
          <a:p>
            <a:pPr marL="685800" indent="-685800">
              <a:buFont typeface="Arial" panose="020B0604020202020204" pitchFamily="34" charset="0"/>
              <a:buChar char="•"/>
            </a:pPr>
            <a:r>
              <a:rPr lang="en-US" sz="3600" dirty="0"/>
              <a:t>Moroney, R., Campbell, F., &amp; Hamilton, J., (2017). </a:t>
            </a:r>
            <a:r>
              <a:rPr lang="en-US" sz="3600" i="1" dirty="0"/>
              <a:t>Auditing: A Practical Approach</a:t>
            </a:r>
            <a:r>
              <a:rPr lang="en-US" sz="3600" dirty="0"/>
              <a:t>, </a:t>
            </a:r>
            <a:r>
              <a:rPr lang="en-US" sz="3600" dirty="0" smtClean="0"/>
              <a:t>(3rd </a:t>
            </a:r>
            <a:r>
              <a:rPr lang="en-US" sz="3600" dirty="0" err="1" smtClean="0"/>
              <a:t>ed</a:t>
            </a:r>
            <a:r>
              <a:rPr lang="en-US" sz="3600" dirty="0"/>
              <a:t>)</a:t>
            </a:r>
            <a:r>
              <a:rPr lang="en-US" sz="3600" dirty="0" smtClean="0"/>
              <a:t>, </a:t>
            </a:r>
            <a:r>
              <a:rPr lang="en-US" sz="3600" dirty="0"/>
              <a:t>Sydney, Australia: Wiley</a:t>
            </a:r>
            <a:endParaRPr lang="en-AU" sz="3600" dirty="0"/>
          </a:p>
          <a:p>
            <a:endParaRPr lang="en-AU" dirty="0"/>
          </a:p>
        </p:txBody>
      </p:sp>
      <p:sp>
        <p:nvSpPr>
          <p:cNvPr id="3" name="Slide Number Placeholder 2">
            <a:extLst>
              <a:ext uri="{FF2B5EF4-FFF2-40B4-BE49-F238E27FC236}">
                <a16:creationId xmlns:a16="http://schemas.microsoft.com/office/drawing/2014/main" id="{02E5DBC0-CEB0-4D9A-ACA4-9CC2A3C0C68A}"/>
              </a:ext>
            </a:extLst>
          </p:cNvPr>
          <p:cNvSpPr>
            <a:spLocks noGrp="1"/>
          </p:cNvSpPr>
          <p:nvPr>
            <p:ph type="sldNum" sz="quarter" idx="12"/>
          </p:nvPr>
        </p:nvSpPr>
        <p:spPr/>
        <p:txBody>
          <a:bodyPr/>
          <a:lstStyle/>
          <a:p>
            <a:fld id="{CE1B70CE-F4BC-4B6F-A663-B479B5E51611}" type="slidenum">
              <a:rPr lang="en-AU" noProof="0" smtClean="0"/>
              <a:pPr/>
              <a:t>38</a:t>
            </a:fld>
            <a:endParaRPr lang="en-AU" noProof="0" dirty="0"/>
          </a:p>
        </p:txBody>
      </p:sp>
      <p:sp>
        <p:nvSpPr>
          <p:cNvPr id="4" name="Title 3">
            <a:extLst>
              <a:ext uri="{FF2B5EF4-FFF2-40B4-BE49-F238E27FC236}">
                <a16:creationId xmlns:a16="http://schemas.microsoft.com/office/drawing/2014/main" id="{6E58D17E-64F3-4CD2-B024-7CBEFEC3D6E4}"/>
              </a:ext>
            </a:extLst>
          </p:cNvPr>
          <p:cNvSpPr>
            <a:spLocks noGrp="1"/>
          </p:cNvSpPr>
          <p:nvPr>
            <p:ph type="title"/>
          </p:nvPr>
        </p:nvSpPr>
        <p:spPr/>
        <p:txBody>
          <a:bodyPr/>
          <a:lstStyle/>
          <a:p>
            <a:r>
              <a:rPr lang="en-AU" dirty="0"/>
              <a:t>References</a:t>
            </a:r>
          </a:p>
        </p:txBody>
      </p:sp>
    </p:spTree>
    <p:extLst>
      <p:ext uri="{BB962C8B-B14F-4D97-AF65-F5344CB8AC3E}">
        <p14:creationId xmlns:p14="http://schemas.microsoft.com/office/powerpoint/2010/main" val="3851860088"/>
      </p:ext>
    </p:extLst>
  </p:cSld>
  <p:clrMapOvr>
    <a:masterClrMapping/>
  </p:clrMapOvr>
</p:sld>
</file>

<file path=ppt/theme/theme1.xml><?xml version="1.0" encoding="utf-8"?>
<a:theme xmlns:a="http://schemas.openxmlformats.org/drawingml/2006/main" name="TUA">
  <a:themeElements>
    <a:clrScheme name="TUA Colours">
      <a:dk1>
        <a:sysClr val="windowText" lastClr="000000"/>
      </a:dk1>
      <a:lt1>
        <a:sysClr val="window" lastClr="FFFFFF"/>
      </a:lt1>
      <a:dk2>
        <a:srgbClr val="232323"/>
      </a:dk2>
      <a:lt2>
        <a:srgbClr val="FF5000"/>
      </a:lt2>
      <a:accent1>
        <a:srgbClr val="FF5000"/>
      </a:accent1>
      <a:accent2>
        <a:srgbClr val="232323"/>
      </a:accent2>
      <a:accent3>
        <a:srgbClr val="9C9C9C"/>
      </a:accent3>
      <a:accent4>
        <a:srgbClr val="FFC300"/>
      </a:accent4>
      <a:accent5>
        <a:srgbClr val="0A19DC"/>
      </a:accent5>
      <a:accent6>
        <a:srgbClr val="4BE6E1"/>
      </a:accent6>
      <a:hlink>
        <a:srgbClr val="0A19DC"/>
      </a:hlink>
      <a:folHlink>
        <a:srgbClr val="FF5000"/>
      </a:folHlink>
    </a:clrScheme>
    <a:fontScheme name="TUA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ster_TUA.potx" id="{B5C33F71-C16E-4FCC-ADA0-557B8CA6D393}" vid="{392E6DE4-A1C2-404F-B8AD-3E6BFB18DB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UI/customUI.xml><?xml version="1.0" encoding="utf-8"?>
<customUI xmlns="http://schemas.microsoft.com/office/2006/01/customui">
  <ribbon startFromScratch="false">
    <tabs>
      <tab id="CustomTab" label="TUA" insertBeforeMso="TabHome" keytip="Q">
        <group idMso="GroupSlides"/>
        <group id="Group1" label="Change Bullet Styles">
          <button idMso="IndentDecrease" visible="true" label="Decrease List Level" size="large"/>
          <button idMso="IndentIncrease" visible="true" label="Increase List Level" size="large"/>
        </group>
        <group id="Group2" label=" ">
          <checkBox idMso="GuidesShowHide" label="Guides"/>
          <splitButton id="groupsplitbutton" size="normal">
            <button idMso="ObjectsGroup"/>
            <menu id="groupsplitmenu" itemSize="large">
              <button idMso="ObjectsUngroup" description="Un-group selected objects" screentip="Un-group selected objects"/>
              <button idMso="ObjectsRegroup" description="Combine and re-Group selected objects" screentip="Combine and re-Group selected objects"/>
            </menu>
          </splitButton>
          <splitButton id="Cropping" size="normal">
            <toggleButton idMso="PictureCrop" label="Crop Tools"/>
            <menu id="CropMenu" itemSize="large">
              <button idMso="PictureFitCrop" description="Resize picture to fit the placeholder proportionally"/>
              <menuSeparator id="croppingmenu2"/>
              <menu idMso="PictureCropAspectRatioMenu" description="Crop image to selected aspect ratio"/>
              <gallery idMso="PictureShapeGallery" description="Crop image to selected shape"/>
            </menu>
          </splitButton>
          <separator id="sep1"/>
          <button idMso="ZoomFitToWindow" size="large" label="Fit to Window"/>
          <separator id="sep2"/>
          <splitButton id="sendbacksplitbutton" size="large">
            <button idMso="ObjectSendToBack" label="Send to Back"/>
            <menu id="sendbacksplitmenu" itemSize="large">
              <button idMso="ObjectBringToFront" label="Bring to Front"/>
            </menu>
          </splitButton>
          <separator id="sep3"/>
          <toggleButton idMso="SelectionPane" label="Selection Pane" size="large"/>
        </group>
        <group id="group3" label=" ">
          <button idMso="HeaderFooterInsert" size="large"/>
          <button idMso="PasteTextOnly" size="large" imageMso="Paste" label="Paste Unformatted"/>
        </group>
      </tab>
    </tabs>
  </ribbon>
</customUI>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967C48349694D469130006F2B4477D1" ma:contentTypeVersion="2" ma:contentTypeDescription="Create a new document." ma:contentTypeScope="" ma:versionID="28eceabad4c25334d80210ce2934b4c0">
  <xsd:schema xmlns:xsd="http://www.w3.org/2001/XMLSchema" xmlns:xs="http://www.w3.org/2001/XMLSchema" xmlns:p="http://schemas.microsoft.com/office/2006/metadata/properties" xmlns:ns2="54f504c2-cab8-458e-83b9-703e4a3d70e4" targetNamespace="http://schemas.microsoft.com/office/2006/metadata/properties" ma:root="true" ma:fieldsID="b782a5a18ad460103b61a0d3b627c96c" ns2:_="">
    <xsd:import namespace="54f504c2-cab8-458e-83b9-703e4a3d70e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f504c2-cab8-458e-83b9-703e4a3d70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964F96-A125-403D-88C9-B9EA3EC2A4EB}">
  <ds:schemaRefs>
    <ds:schemaRef ds:uri="http://schemas.microsoft.com/sharepoint/v3/contenttype/forms"/>
  </ds:schemaRefs>
</ds:datastoreItem>
</file>

<file path=customXml/itemProps2.xml><?xml version="1.0" encoding="utf-8"?>
<ds:datastoreItem xmlns:ds="http://schemas.openxmlformats.org/officeDocument/2006/customXml" ds:itemID="{2F23F9D0-3301-4FE2-AE5D-AFE9125F3EC5}">
  <ds:schemaRefs>
    <ds:schemaRef ds:uri="http://schemas.microsoft.com/office/infopath/2007/PartnerControls"/>
    <ds:schemaRef ds:uri="http://schemas.openxmlformats.org/package/2006/metadata/core-properties"/>
    <ds:schemaRef ds:uri="http://purl.org/dc/elements/1.1/"/>
    <ds:schemaRef ds:uri="54f504c2-cab8-458e-83b9-703e4a3d70e4"/>
    <ds:schemaRef ds:uri="http://schemas.microsoft.com/office/2006/metadata/properties"/>
    <ds:schemaRef ds:uri="http://purl.org/dc/terms/"/>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3BF8A953-3450-4B02-A6BB-E1415D798F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f504c2-cab8-458e-83b9-703e4a3d70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Master_TUA</Template>
  <TotalTime>2170</TotalTime>
  <Words>2373</Words>
  <Application>Microsoft Office PowerPoint</Application>
  <PresentationFormat>Custom</PresentationFormat>
  <Paragraphs>198</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Wingdings</vt:lpstr>
      <vt:lpstr>TUA</vt:lpstr>
      <vt:lpstr>Module 5.2 / Week 10     Audit completion and review</vt:lpstr>
      <vt:lpstr>Learning Objectives</vt:lpstr>
      <vt:lpstr>PowerPoint Presentation</vt:lpstr>
      <vt:lpstr> The date of the Auditor’s report</vt:lpstr>
      <vt:lpstr>Audit procedures after balance date</vt:lpstr>
      <vt:lpstr>Analytical procedures</vt:lpstr>
      <vt:lpstr>PowerPoint Presentation</vt:lpstr>
      <vt:lpstr> Subsequent events</vt:lpstr>
      <vt:lpstr>Types of events subsequent to balance date</vt:lpstr>
      <vt:lpstr>Summary of types of  subsequent events</vt:lpstr>
      <vt:lpstr>Adjusting events</vt:lpstr>
      <vt:lpstr>Examples of adjusting events</vt:lpstr>
      <vt:lpstr>Non-adjusting events</vt:lpstr>
      <vt:lpstr>Examples of non-adjusting events</vt:lpstr>
      <vt:lpstr>Events between balance date and  the date of auditor’s report</vt:lpstr>
      <vt:lpstr>Examples of procedures performed near the end of audit</vt:lpstr>
      <vt:lpstr>Events subsequent to the date of the auditor’s report</vt:lpstr>
      <vt:lpstr>Events subsequent to the issue of the financial report</vt:lpstr>
      <vt:lpstr>Events subsequent to the issue of the financial report</vt:lpstr>
      <vt:lpstr>PowerPoint Presentation</vt:lpstr>
      <vt:lpstr> Representation letters</vt:lpstr>
      <vt:lpstr>Solicitors’ Letter</vt:lpstr>
      <vt:lpstr>Management Presentation Letters</vt:lpstr>
      <vt:lpstr>PowerPoint Presentation</vt:lpstr>
      <vt:lpstr>Review of audit working papers and financial report</vt:lpstr>
      <vt:lpstr>Final assessment of materiality and audit risk</vt:lpstr>
      <vt:lpstr>Final assessment of materiality and audit risk</vt:lpstr>
      <vt:lpstr>Review of the financial report</vt:lpstr>
      <vt:lpstr>Review of the financial report</vt:lpstr>
      <vt:lpstr>Review of other information contained in annual report</vt:lpstr>
      <vt:lpstr>After the audit</vt:lpstr>
      <vt:lpstr>PowerPoint Presentation</vt:lpstr>
      <vt:lpstr>Appropriateness of the going concern basis</vt:lpstr>
      <vt:lpstr>Assessing going concern at completion stage</vt:lpstr>
      <vt:lpstr>Confirmation and evaluation of financial support</vt:lpstr>
      <vt:lpstr>Comfort letters</vt:lpstr>
      <vt:lpstr>Types of letters</vt:lpstr>
      <vt:lpstr>References</vt:lpstr>
    </vt:vector>
  </TitlesOfParts>
  <Company>Torrens University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Nadeem Tahir</dc:creator>
  <cp:lastModifiedBy>Marcela Hertnekyova</cp:lastModifiedBy>
  <cp:revision>80</cp:revision>
  <cp:lastPrinted>2018-11-29T00:32:19Z</cp:lastPrinted>
  <dcterms:created xsi:type="dcterms:W3CDTF">2020-01-12T23:24:09Z</dcterms:created>
  <dcterms:modified xsi:type="dcterms:W3CDTF">2020-01-19T21:03:05Z</dcterms:modified>
  <cp:category>PowerPoint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0x0101003967C48349694D469130006F2B4477D1</vt:lpwstr>
  </property>
</Properties>
</file>